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6" r:id="rId5"/>
    <p:sldId id="258" r:id="rId6"/>
    <p:sldId id="262" r:id="rId7"/>
    <p:sldId id="259" r:id="rId8"/>
    <p:sldId id="269" r:id="rId9"/>
    <p:sldId id="270" r:id="rId10"/>
    <p:sldId id="271" r:id="rId11"/>
    <p:sldId id="272" r:id="rId12"/>
    <p:sldId id="265" r:id="rId13"/>
    <p:sldId id="267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5A4B1E-52E5-1050-A777-75CB8D82049B}" v="77" dt="2025-04-17T10:35:36.7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5" d="100"/>
          <a:sy n="55" d="100"/>
        </p:scale>
        <p:origin x="1714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ine Gangloff" userId="S::coline.gangloff@odynous.com::58cab985-a961-4fb4-9f94-a4fbc1ea2e37" providerId="AD" clId="Web-{055A4B1E-52E5-1050-A777-75CB8D82049B}"/>
    <pc:docChg chg="delSld modSld">
      <pc:chgData name="Coline Gangloff" userId="S::coline.gangloff@odynous.com::58cab985-a961-4fb4-9f94-a4fbc1ea2e37" providerId="AD" clId="Web-{055A4B1E-52E5-1050-A777-75CB8D82049B}" dt="2025-04-17T10:35:36.712" v="66"/>
      <pc:docMkLst>
        <pc:docMk/>
      </pc:docMkLst>
      <pc:sldChg chg="modSp">
        <pc:chgData name="Coline Gangloff" userId="S::coline.gangloff@odynous.com::58cab985-a961-4fb4-9f94-a4fbc1ea2e37" providerId="AD" clId="Web-{055A4B1E-52E5-1050-A777-75CB8D82049B}" dt="2025-04-17T10:10:23.814" v="3" actId="20577"/>
        <pc:sldMkLst>
          <pc:docMk/>
          <pc:sldMk cId="2219854207" sldId="258"/>
        </pc:sldMkLst>
        <pc:spChg chg="mod">
          <ac:chgData name="Coline Gangloff" userId="S::coline.gangloff@odynous.com::58cab985-a961-4fb4-9f94-a4fbc1ea2e37" providerId="AD" clId="Web-{055A4B1E-52E5-1050-A777-75CB8D82049B}" dt="2025-04-17T10:10:23.814" v="3" actId="20577"/>
          <ac:spMkLst>
            <pc:docMk/>
            <pc:sldMk cId="2219854207" sldId="258"/>
            <ac:spMk id="3" creationId="{E4B287C6-87ED-7F58-5F4E-3D6C438805CF}"/>
          </ac:spMkLst>
        </pc:spChg>
      </pc:sldChg>
      <pc:sldChg chg="addSp delSp modSp">
        <pc:chgData name="Coline Gangloff" userId="S::coline.gangloff@odynous.com::58cab985-a961-4fb4-9f94-a4fbc1ea2e37" providerId="AD" clId="Web-{055A4B1E-52E5-1050-A777-75CB8D82049B}" dt="2025-04-17T10:32:50.817" v="53" actId="20577"/>
        <pc:sldMkLst>
          <pc:docMk/>
          <pc:sldMk cId="2512402667" sldId="259"/>
        </pc:sldMkLst>
        <pc:spChg chg="mod">
          <ac:chgData name="Coline Gangloff" userId="S::coline.gangloff@odynous.com::58cab985-a961-4fb4-9f94-a4fbc1ea2e37" providerId="AD" clId="Web-{055A4B1E-52E5-1050-A777-75CB8D82049B}" dt="2025-04-17T10:31:26.346" v="24" actId="20577"/>
          <ac:spMkLst>
            <pc:docMk/>
            <pc:sldMk cId="2512402667" sldId="259"/>
            <ac:spMk id="25" creationId="{4BB8422C-2547-26BA-C7AC-DD6EF905BEC8}"/>
          </ac:spMkLst>
        </pc:spChg>
        <pc:spChg chg="mod">
          <ac:chgData name="Coline Gangloff" userId="S::coline.gangloff@odynous.com::58cab985-a961-4fb4-9f94-a4fbc1ea2e37" providerId="AD" clId="Web-{055A4B1E-52E5-1050-A777-75CB8D82049B}" dt="2025-04-17T10:32:50.817" v="53" actId="20577"/>
          <ac:spMkLst>
            <pc:docMk/>
            <pc:sldMk cId="2512402667" sldId="259"/>
            <ac:spMk id="28" creationId="{7233E5DA-8681-4A11-A6BA-FABC49308F02}"/>
          </ac:spMkLst>
        </pc:spChg>
        <pc:picChg chg="add mod">
          <ac:chgData name="Coline Gangloff" userId="S::coline.gangloff@odynous.com::58cab985-a961-4fb4-9f94-a4fbc1ea2e37" providerId="AD" clId="Web-{055A4B1E-52E5-1050-A777-75CB8D82049B}" dt="2025-04-17T10:31:18.768" v="22" actId="14100"/>
          <ac:picMkLst>
            <pc:docMk/>
            <pc:sldMk cId="2512402667" sldId="259"/>
            <ac:picMk id="2" creationId="{C684A60D-584B-2498-0179-FDDAC6FF2CA9}"/>
          </ac:picMkLst>
        </pc:picChg>
        <pc:picChg chg="add del mod">
          <ac:chgData name="Coline Gangloff" userId="S::coline.gangloff@odynous.com::58cab985-a961-4fb4-9f94-a4fbc1ea2e37" providerId="AD" clId="Web-{055A4B1E-52E5-1050-A777-75CB8D82049B}" dt="2025-04-17T10:32:19.082" v="44"/>
          <ac:picMkLst>
            <pc:docMk/>
            <pc:sldMk cId="2512402667" sldId="259"/>
            <ac:picMk id="3" creationId="{0625836D-6E0F-370F-ECF1-650404DCB925}"/>
          </ac:picMkLst>
        </pc:picChg>
        <pc:picChg chg="add mod">
          <ac:chgData name="Coline Gangloff" userId="S::coline.gangloff@odynous.com::58cab985-a961-4fb4-9f94-a4fbc1ea2e37" providerId="AD" clId="Web-{055A4B1E-52E5-1050-A777-75CB8D82049B}" dt="2025-04-17T10:32:41.223" v="49" actId="1076"/>
          <ac:picMkLst>
            <pc:docMk/>
            <pc:sldMk cId="2512402667" sldId="259"/>
            <ac:picMk id="4" creationId="{31F36E1A-302C-C3B2-46C0-5C3D9DC47535}"/>
          </ac:picMkLst>
        </pc:picChg>
        <pc:picChg chg="del">
          <ac:chgData name="Coline Gangloff" userId="S::coline.gangloff@odynous.com::58cab985-a961-4fb4-9f94-a4fbc1ea2e37" providerId="AD" clId="Web-{055A4B1E-52E5-1050-A777-75CB8D82049B}" dt="2025-04-17T10:31:12.846" v="19"/>
          <ac:picMkLst>
            <pc:docMk/>
            <pc:sldMk cId="2512402667" sldId="259"/>
            <ac:picMk id="22" creationId="{43CEF874-BA8C-0257-D2CB-9261E0F4B76F}"/>
          </ac:picMkLst>
        </pc:picChg>
        <pc:picChg chg="add del">
          <ac:chgData name="Coline Gangloff" userId="S::coline.gangloff@odynous.com::58cab985-a961-4fb4-9f94-a4fbc1ea2e37" providerId="AD" clId="Web-{055A4B1E-52E5-1050-A777-75CB8D82049B}" dt="2025-04-17T10:32:29.004" v="46"/>
          <ac:picMkLst>
            <pc:docMk/>
            <pc:sldMk cId="2512402667" sldId="259"/>
            <ac:picMk id="26" creationId="{6ECFDADF-D59F-6D56-81BE-150E2B30DFB8}"/>
          </ac:picMkLst>
        </pc:picChg>
      </pc:sldChg>
      <pc:sldChg chg="del">
        <pc:chgData name="Coline Gangloff" userId="S::coline.gangloff@odynous.com::58cab985-a961-4fb4-9f94-a4fbc1ea2e37" providerId="AD" clId="Web-{055A4B1E-52E5-1050-A777-75CB8D82049B}" dt="2025-04-17T10:09:28.078" v="0"/>
        <pc:sldMkLst>
          <pc:docMk/>
          <pc:sldMk cId="3711364015" sldId="264"/>
        </pc:sldMkLst>
      </pc:sldChg>
      <pc:sldChg chg="modSp">
        <pc:chgData name="Coline Gangloff" userId="S::coline.gangloff@odynous.com::58cab985-a961-4fb4-9f94-a4fbc1ea2e37" providerId="AD" clId="Web-{055A4B1E-52E5-1050-A777-75CB8D82049B}" dt="2025-04-17T10:11:53.472" v="13" actId="1076"/>
        <pc:sldMkLst>
          <pc:docMk/>
          <pc:sldMk cId="3804425911" sldId="265"/>
        </pc:sldMkLst>
        <pc:spChg chg="mod">
          <ac:chgData name="Coline Gangloff" userId="S::coline.gangloff@odynous.com::58cab985-a961-4fb4-9f94-a4fbc1ea2e37" providerId="AD" clId="Web-{055A4B1E-52E5-1050-A777-75CB8D82049B}" dt="2025-04-17T10:11:53.472" v="13" actId="1076"/>
          <ac:spMkLst>
            <pc:docMk/>
            <pc:sldMk cId="3804425911" sldId="265"/>
            <ac:spMk id="3" creationId="{52E32627-9E5E-B5E6-089C-F2DF8EF90B4A}"/>
          </ac:spMkLst>
        </pc:spChg>
      </pc:sldChg>
      <pc:sldChg chg="addSp modSp">
        <pc:chgData name="Coline Gangloff" userId="S::coline.gangloff@odynous.com::58cab985-a961-4fb4-9f94-a4fbc1ea2e37" providerId="AD" clId="Web-{055A4B1E-52E5-1050-A777-75CB8D82049B}" dt="2025-04-17T10:35:36.712" v="66"/>
        <pc:sldMkLst>
          <pc:docMk/>
          <pc:sldMk cId="2501778953" sldId="270"/>
        </pc:sldMkLst>
        <pc:spChg chg="mod">
          <ac:chgData name="Coline Gangloff" userId="S::coline.gangloff@odynous.com::58cab985-a961-4fb4-9f94-a4fbc1ea2e37" providerId="AD" clId="Web-{055A4B1E-52E5-1050-A777-75CB8D82049B}" dt="2025-04-17T10:33:00.599" v="56" actId="1076"/>
          <ac:spMkLst>
            <pc:docMk/>
            <pc:sldMk cId="2501778953" sldId="270"/>
            <ac:spMk id="51" creationId="{21533148-0E2A-9D87-F21F-DB977A150E07}"/>
          </ac:spMkLst>
        </pc:spChg>
        <pc:grpChg chg="mod">
          <ac:chgData name="Coline Gangloff" userId="S::coline.gangloff@odynous.com::58cab985-a961-4fb4-9f94-a4fbc1ea2e37" providerId="AD" clId="Web-{055A4B1E-52E5-1050-A777-75CB8D82049B}" dt="2025-04-17T10:33:01.614" v="57" actId="1076"/>
          <ac:grpSpMkLst>
            <pc:docMk/>
            <pc:sldMk cId="2501778953" sldId="270"/>
            <ac:grpSpMk id="42" creationId="{8248EB93-33C3-CCAB-28D0-3FF9F43DD9F1}"/>
          </ac:grpSpMkLst>
        </pc:grpChg>
        <pc:picChg chg="add mod ord">
          <ac:chgData name="Coline Gangloff" userId="S::coline.gangloff@odynous.com::58cab985-a961-4fb4-9f94-a4fbc1ea2e37" providerId="AD" clId="Web-{055A4B1E-52E5-1050-A777-75CB8D82049B}" dt="2025-04-17T10:35:36.712" v="66"/>
          <ac:picMkLst>
            <pc:docMk/>
            <pc:sldMk cId="2501778953" sldId="270"/>
            <ac:picMk id="2" creationId="{32295F61-AEAB-CBB7-C5D1-152BFB6750AD}"/>
          </ac:picMkLst>
        </pc:picChg>
      </pc:sldChg>
    </pc:docChg>
  </pc:docChgLst>
  <pc:docChgLst>
    <pc:chgData name="Paul Wirtz" userId="S::paul.wirtz@odynous.com::c96f36ce-735a-4a9d-b59d-a45f26693a37" providerId="AD" clId="Web-{5405D478-9F05-F07A-074D-9EF7FAFEA1B6}"/>
    <pc:docChg chg="modSld">
      <pc:chgData name="Paul Wirtz" userId="S::paul.wirtz@odynous.com::c96f36ce-735a-4a9d-b59d-a45f26693a37" providerId="AD" clId="Web-{5405D478-9F05-F07A-074D-9EF7FAFEA1B6}" dt="2024-12-04T14:43:20.876" v="2"/>
      <pc:docMkLst>
        <pc:docMk/>
      </pc:docMkLst>
      <pc:sldChg chg="addSp delSp modSp">
        <pc:chgData name="Paul Wirtz" userId="S::paul.wirtz@odynous.com::c96f36ce-735a-4a9d-b59d-a45f26693a37" providerId="AD" clId="Web-{5405D478-9F05-F07A-074D-9EF7FAFEA1B6}" dt="2024-12-04T14:43:20.876" v="2"/>
        <pc:sldMkLst>
          <pc:docMk/>
          <pc:sldMk cId="2512402667" sldId="259"/>
        </pc:sldMkLst>
        <pc:picChg chg="add del mod">
          <ac:chgData name="Paul Wirtz" userId="S::paul.wirtz@odynous.com::c96f36ce-735a-4a9d-b59d-a45f26693a37" providerId="AD" clId="Web-{5405D478-9F05-F07A-074D-9EF7FAFEA1B6}" dt="2024-12-04T14:43:20.876" v="2"/>
          <ac:picMkLst>
            <pc:docMk/>
            <pc:sldMk cId="2512402667" sldId="259"/>
            <ac:picMk id="3" creationId="{DE51BCAB-C4E9-4777-581A-FE3D273C944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C63D215-0E3C-40D7-A6D2-393F87D423C2}" type="datetimeFigureOut">
              <a:rPr lang="fr-FR" smtClean="0"/>
              <a:pPr/>
              <a:t>17/04/2025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1D2A376-EE6F-4A42-899F-E2EF2DC1B95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104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3">
            <a:extLst>
              <a:ext uri="{FF2B5EF4-FFF2-40B4-BE49-F238E27FC236}">
                <a16:creationId xmlns:a16="http://schemas.microsoft.com/office/drawing/2014/main" id="{07C47740-4EA6-46E3-80B4-FA34661DAA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" y="1"/>
            <a:ext cx="12192624" cy="685799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146516" y="964137"/>
            <a:ext cx="7904136" cy="45532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457701" y="3948371"/>
            <a:ext cx="5275973" cy="390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Agence de communication</a:t>
            </a:r>
            <a:r>
              <a:rPr lang="fr-FR" sz="20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social media</a:t>
            </a:r>
            <a:endParaRPr lang="fr-FR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820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53A4-60AA-4881-AA51-A2357F2593E6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1614926" y="6659642"/>
            <a:ext cx="521922" cy="198358"/>
          </a:xfrm>
          <a:prstGeom prst="rect">
            <a:avLst/>
          </a:prstGeom>
        </p:spPr>
        <p:txBody>
          <a:bodyPr/>
          <a:lstStyle>
            <a:lvl1pPr algn="ctr"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b="1" u="sng" err="1"/>
              <a:t>O</a:t>
            </a:r>
            <a:r>
              <a:rPr lang="fr-FR" err="1"/>
              <a:t>dy</a:t>
            </a:r>
            <a:r>
              <a:rPr lang="fr-FR" b="1" i="1" u="sng" err="1"/>
              <a:t>N</a:t>
            </a:r>
            <a:r>
              <a:rPr lang="fr-FR" i="1" err="1"/>
              <a:t>ous</a:t>
            </a:r>
            <a:endParaRPr lang="fr-FR" i="1"/>
          </a:p>
        </p:txBody>
      </p:sp>
    </p:spTree>
    <p:extLst>
      <p:ext uri="{BB962C8B-B14F-4D97-AF65-F5344CB8AC3E}">
        <p14:creationId xmlns:p14="http://schemas.microsoft.com/office/powerpoint/2010/main" val="3566210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 userDrawn="1"/>
        </p:nvGrpSpPr>
        <p:grpSpPr>
          <a:xfrm>
            <a:off x="-624" y="1"/>
            <a:ext cx="12192624" cy="6857999"/>
            <a:chOff x="-624" y="1"/>
            <a:chExt cx="12192624" cy="6857999"/>
          </a:xfrm>
        </p:grpSpPr>
        <p:pic>
          <p:nvPicPr>
            <p:cNvPr id="8" name="Espace réservé du contenu 3">
              <a:extLst>
                <a:ext uri="{FF2B5EF4-FFF2-40B4-BE49-F238E27FC236}">
                  <a16:creationId xmlns:a16="http://schemas.microsoft.com/office/drawing/2014/main" id="{07C47740-4EA6-46E3-80B4-FA34661DAA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24" y="1"/>
              <a:ext cx="12192624" cy="6857999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 userDrawn="1"/>
          </p:nvSpPr>
          <p:spPr>
            <a:xfrm>
              <a:off x="2146516" y="964137"/>
              <a:ext cx="7904136" cy="45532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7205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1634688" y="6687746"/>
            <a:ext cx="557312" cy="17025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z="600" b="1" u="sng"/>
              <a:t>O</a:t>
            </a:r>
            <a:r>
              <a:rPr lang="fr-FR" sz="600"/>
              <a:t>dy</a:t>
            </a:r>
            <a:r>
              <a:rPr lang="fr-FR" sz="600" b="1" i="1" u="sng"/>
              <a:t>N</a:t>
            </a:r>
            <a:r>
              <a:rPr lang="fr-FR" sz="600" i="1"/>
              <a:t>ous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A353A4-60AA-4881-AA51-A2357F2593E6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 7"/>
          <p:cNvPicPr preferRelativeResize="0">
            <a:picLocks/>
          </p:cNvPicPr>
          <p:nvPr userDrawn="1"/>
        </p:nvPicPr>
        <p:blipFill rotWithShape="1">
          <a:blip r:embed="rId2"/>
          <a:srcRect l="-11030" t="8492" r="-28636" b="13122"/>
          <a:stretch/>
        </p:blipFill>
        <p:spPr>
          <a:xfrm>
            <a:off x="3705" y="604434"/>
            <a:ext cx="72000" cy="5400000"/>
          </a:xfrm>
          <a:prstGeom prst="rect">
            <a:avLst/>
          </a:prstGeom>
        </p:spPr>
      </p:pic>
      <p:pic>
        <p:nvPicPr>
          <p:cNvPr id="11" name="Image 10"/>
          <p:cNvPicPr>
            <a:picLocks/>
          </p:cNvPicPr>
          <p:nvPr userDrawn="1"/>
        </p:nvPicPr>
        <p:blipFill rotWithShape="1">
          <a:blip r:embed="rId2"/>
          <a:srcRect l="-11030" t="8492" r="-28636" b="13122"/>
          <a:stretch/>
        </p:blipFill>
        <p:spPr>
          <a:xfrm>
            <a:off x="12134220" y="604434"/>
            <a:ext cx="72000" cy="5400000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023600" y="3084620"/>
            <a:ext cx="10515600" cy="688760"/>
          </a:xfrm>
        </p:spPr>
        <p:txBody>
          <a:bodyPr>
            <a:normAutofit/>
          </a:bodyPr>
          <a:lstStyle>
            <a:lvl1pPr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7869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none">
                <a:solidFill>
                  <a:schemeClr val="tx1"/>
                </a:solidFill>
              </a:defRPr>
            </a:lvl1pPr>
          </a:lstStyle>
          <a:p>
            <a:fld id="{C2A353A4-60AA-4881-AA51-A2357F2593E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023600" y="3084620"/>
            <a:ext cx="10515600" cy="688760"/>
          </a:xfrm>
        </p:spPr>
        <p:txBody>
          <a:bodyPr>
            <a:normAutofit/>
          </a:bodyPr>
          <a:lstStyle>
            <a:lvl1pPr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grpSp>
        <p:nvGrpSpPr>
          <p:cNvPr id="13" name="Groupe 12"/>
          <p:cNvGrpSpPr/>
          <p:nvPr userDrawn="1"/>
        </p:nvGrpSpPr>
        <p:grpSpPr>
          <a:xfrm>
            <a:off x="10748419" y="0"/>
            <a:ext cx="1440000" cy="1440000"/>
            <a:chOff x="6431796" y="-2"/>
            <a:chExt cx="2837693" cy="2728993"/>
          </a:xfrm>
        </p:grpSpPr>
        <p:pic>
          <p:nvPicPr>
            <p:cNvPr id="14" name="Image 13"/>
            <p:cNvPicPr>
              <a:picLocks noChangeAspect="1"/>
            </p:cNvPicPr>
            <p:nvPr userDrawn="1"/>
          </p:nvPicPr>
          <p:blipFill rotWithShape="1">
            <a:blip r:embed="rId2"/>
            <a:srcRect l="-3678" t="8492" r="-6582" b="53168"/>
            <a:stretch/>
          </p:blipFill>
          <p:spPr>
            <a:xfrm rot="16200000" flipH="1" flipV="1">
              <a:off x="7738176" y="-1298628"/>
              <a:ext cx="116234" cy="2728993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 userDrawn="1"/>
          </p:nvPicPr>
          <p:blipFill rotWithShape="1">
            <a:blip r:embed="rId2"/>
            <a:srcRect l="-3678" t="8492" r="-6582" b="53168"/>
            <a:stretch/>
          </p:blipFill>
          <p:spPr>
            <a:xfrm flipH="1" flipV="1">
              <a:off x="9153255" y="-2"/>
              <a:ext cx="116234" cy="2728993"/>
            </a:xfrm>
            <a:prstGeom prst="rect">
              <a:avLst/>
            </a:prstGeom>
          </p:spPr>
        </p:pic>
      </p:grpSp>
      <p:grpSp>
        <p:nvGrpSpPr>
          <p:cNvPr id="16" name="Groupe 15"/>
          <p:cNvGrpSpPr/>
          <p:nvPr userDrawn="1"/>
        </p:nvGrpSpPr>
        <p:grpSpPr>
          <a:xfrm rot="10800000">
            <a:off x="0" y="5418000"/>
            <a:ext cx="1440000" cy="1440000"/>
            <a:chOff x="6431796" y="-2"/>
            <a:chExt cx="2837693" cy="2728993"/>
          </a:xfrm>
        </p:grpSpPr>
        <p:pic>
          <p:nvPicPr>
            <p:cNvPr id="25" name="Image 24"/>
            <p:cNvPicPr>
              <a:picLocks noChangeAspect="1"/>
            </p:cNvPicPr>
            <p:nvPr userDrawn="1"/>
          </p:nvPicPr>
          <p:blipFill rotWithShape="1">
            <a:blip r:embed="rId2"/>
            <a:srcRect l="-3678" t="8492" r="-6582" b="53168"/>
            <a:stretch/>
          </p:blipFill>
          <p:spPr>
            <a:xfrm rot="16200000" flipH="1" flipV="1">
              <a:off x="7738176" y="-1298628"/>
              <a:ext cx="116234" cy="2728993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 userDrawn="1"/>
          </p:nvPicPr>
          <p:blipFill rotWithShape="1">
            <a:blip r:embed="rId2"/>
            <a:srcRect l="-3678" t="8492" r="-6582" b="53168"/>
            <a:stretch/>
          </p:blipFill>
          <p:spPr>
            <a:xfrm flipH="1" flipV="1">
              <a:off x="9153255" y="-2"/>
              <a:ext cx="116234" cy="2728993"/>
            </a:xfrm>
            <a:prstGeom prst="rect">
              <a:avLst/>
            </a:prstGeom>
          </p:spPr>
        </p:pic>
      </p:grpSp>
      <p:sp>
        <p:nvSpPr>
          <p:cNvPr id="2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1614926" y="6659642"/>
            <a:ext cx="521922" cy="198358"/>
          </a:xfrm>
          <a:prstGeom prst="rect">
            <a:avLst/>
          </a:prstGeom>
        </p:spPr>
        <p:txBody>
          <a:bodyPr/>
          <a:lstStyle>
            <a:lvl1pPr algn="ctr"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b="1" u="sng" err="1"/>
              <a:t>O</a:t>
            </a:r>
            <a:r>
              <a:rPr lang="fr-FR" err="1"/>
              <a:t>dy</a:t>
            </a:r>
            <a:r>
              <a:rPr lang="fr-FR" b="1" i="1" u="sng" err="1"/>
              <a:t>N</a:t>
            </a:r>
            <a:r>
              <a:rPr lang="fr-FR" i="1" err="1"/>
              <a:t>ous</a:t>
            </a:r>
            <a:endParaRPr lang="fr-FR" i="1"/>
          </a:p>
        </p:txBody>
      </p:sp>
    </p:spTree>
    <p:extLst>
      <p:ext uri="{BB962C8B-B14F-4D97-AF65-F5344CB8AC3E}">
        <p14:creationId xmlns:p14="http://schemas.microsoft.com/office/powerpoint/2010/main" val="2382727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 preferRelativeResize="0">
            <a:picLocks/>
          </p:cNvPicPr>
          <p:nvPr userDrawn="1"/>
        </p:nvPicPr>
        <p:blipFill rotWithShape="1">
          <a:blip r:embed="rId2"/>
          <a:srcRect l="-11030" t="8492" r="-28636" b="13122"/>
          <a:stretch/>
        </p:blipFill>
        <p:spPr>
          <a:xfrm rot="16200000" flipH="1" flipV="1">
            <a:off x="6245400" y="-2664000"/>
            <a:ext cx="72000" cy="5400000"/>
          </a:xfrm>
          <a:prstGeom prst="rect">
            <a:avLst/>
          </a:prstGeom>
        </p:spPr>
      </p:pic>
      <p:pic>
        <p:nvPicPr>
          <p:cNvPr id="7" name="Image 6"/>
          <p:cNvPicPr preferRelativeResize="0">
            <a:picLocks/>
          </p:cNvPicPr>
          <p:nvPr userDrawn="1"/>
        </p:nvPicPr>
        <p:blipFill rotWithShape="1">
          <a:blip r:embed="rId2"/>
          <a:srcRect l="-11030" t="8492" r="-28636" b="13122"/>
          <a:stretch/>
        </p:blipFill>
        <p:spPr>
          <a:xfrm rot="5400000" flipH="1">
            <a:off x="6245400" y="4122000"/>
            <a:ext cx="72000" cy="5400000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023600" y="3084620"/>
            <a:ext cx="10515600" cy="688760"/>
          </a:xfrm>
        </p:spPr>
        <p:txBody>
          <a:bodyPr>
            <a:normAutofit/>
          </a:bodyPr>
          <a:lstStyle>
            <a:lvl1pPr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1614926" y="6659642"/>
            <a:ext cx="521922" cy="198358"/>
          </a:xfrm>
          <a:prstGeom prst="rect">
            <a:avLst/>
          </a:prstGeom>
        </p:spPr>
        <p:txBody>
          <a:bodyPr/>
          <a:lstStyle>
            <a:lvl1pPr algn="ctr"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b="1" u="sng" err="1"/>
              <a:t>O</a:t>
            </a:r>
            <a:r>
              <a:rPr lang="fr-FR" err="1"/>
              <a:t>dy</a:t>
            </a:r>
            <a:r>
              <a:rPr lang="fr-FR" b="1" i="1" u="sng" err="1"/>
              <a:t>N</a:t>
            </a:r>
            <a:r>
              <a:rPr lang="fr-FR" i="1" err="1"/>
              <a:t>ous</a:t>
            </a:r>
            <a:endParaRPr lang="fr-FR" i="1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/>
          <a:p>
            <a:fld id="{C2A353A4-60AA-4881-AA51-A2357F2593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232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A353A4-60AA-4881-AA51-A2357F2593E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838200" y="442616"/>
            <a:ext cx="10515600" cy="688760"/>
          </a:xfrm>
        </p:spPr>
        <p:txBody>
          <a:bodyPr>
            <a:normAutofit/>
          </a:bodyPr>
          <a:lstStyle>
            <a:lvl1pPr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483360"/>
            <a:ext cx="5181600" cy="469360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1614926" y="6659642"/>
            <a:ext cx="521922" cy="198358"/>
          </a:xfrm>
          <a:prstGeom prst="rect">
            <a:avLst/>
          </a:prstGeom>
        </p:spPr>
        <p:txBody>
          <a:bodyPr/>
          <a:lstStyle>
            <a:lvl1pPr algn="ctr"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b="1" u="sng" err="1"/>
              <a:t>O</a:t>
            </a:r>
            <a:r>
              <a:rPr lang="fr-FR" err="1"/>
              <a:t>dy</a:t>
            </a:r>
            <a:r>
              <a:rPr lang="fr-FR" b="1" i="1" u="sng" err="1"/>
              <a:t>N</a:t>
            </a:r>
            <a:r>
              <a:rPr lang="fr-FR" i="1" err="1"/>
              <a:t>ous</a:t>
            </a:r>
            <a:endParaRPr lang="fr-FR" i="1"/>
          </a:p>
        </p:txBody>
      </p:sp>
      <p:pic>
        <p:nvPicPr>
          <p:cNvPr id="15" name="Image 14"/>
          <p:cNvPicPr preferRelativeResize="0">
            <a:picLocks/>
          </p:cNvPicPr>
          <p:nvPr userDrawn="1"/>
        </p:nvPicPr>
        <p:blipFill rotWithShape="1">
          <a:blip r:embed="rId2"/>
          <a:srcRect l="-11030" t="8492" r="-28636" b="13122"/>
          <a:stretch/>
        </p:blipFill>
        <p:spPr>
          <a:xfrm>
            <a:off x="3705" y="604434"/>
            <a:ext cx="72000" cy="5400000"/>
          </a:xfrm>
          <a:prstGeom prst="rect">
            <a:avLst/>
          </a:prstGeom>
        </p:spPr>
      </p:pic>
      <p:pic>
        <p:nvPicPr>
          <p:cNvPr id="16" name="Image 15"/>
          <p:cNvPicPr>
            <a:picLocks/>
          </p:cNvPicPr>
          <p:nvPr userDrawn="1"/>
        </p:nvPicPr>
        <p:blipFill rotWithShape="1">
          <a:blip r:embed="rId2"/>
          <a:srcRect l="-11030" t="8492" r="-28636" b="13122"/>
          <a:stretch/>
        </p:blipFill>
        <p:spPr>
          <a:xfrm>
            <a:off x="12134220" y="604434"/>
            <a:ext cx="72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35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 preferRelativeResize="0">
            <a:picLocks/>
          </p:cNvPicPr>
          <p:nvPr userDrawn="1"/>
        </p:nvPicPr>
        <p:blipFill rotWithShape="1">
          <a:blip r:embed="rId2"/>
          <a:srcRect l="-11030" t="8492" r="-28636" b="13122"/>
          <a:stretch/>
        </p:blipFill>
        <p:spPr>
          <a:xfrm rot="16200000" flipH="1" flipV="1">
            <a:off x="6245400" y="-2664000"/>
            <a:ext cx="72000" cy="5400000"/>
          </a:xfrm>
          <a:prstGeom prst="rect">
            <a:avLst/>
          </a:prstGeom>
        </p:spPr>
      </p:pic>
      <p:pic>
        <p:nvPicPr>
          <p:cNvPr id="7" name="Image 6"/>
          <p:cNvPicPr preferRelativeResize="0">
            <a:picLocks/>
          </p:cNvPicPr>
          <p:nvPr userDrawn="1"/>
        </p:nvPicPr>
        <p:blipFill rotWithShape="1">
          <a:blip r:embed="rId2"/>
          <a:srcRect l="-11030" t="8492" r="-28636" b="13122"/>
          <a:stretch/>
        </p:blipFill>
        <p:spPr>
          <a:xfrm rot="5400000" flipH="1">
            <a:off x="6245400" y="4122000"/>
            <a:ext cx="72000" cy="5400000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838200" y="442616"/>
            <a:ext cx="10515600" cy="688760"/>
          </a:xfrm>
        </p:spPr>
        <p:txBody>
          <a:bodyPr>
            <a:normAutofit/>
          </a:bodyPr>
          <a:lstStyle>
            <a:lvl1pPr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483360"/>
            <a:ext cx="5181600" cy="469360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1614926" y="6659642"/>
            <a:ext cx="521922" cy="198358"/>
          </a:xfrm>
          <a:prstGeom prst="rect">
            <a:avLst/>
          </a:prstGeom>
        </p:spPr>
        <p:txBody>
          <a:bodyPr/>
          <a:lstStyle>
            <a:lvl1pPr algn="ctr"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b="1" u="sng" err="1"/>
              <a:t>O</a:t>
            </a:r>
            <a:r>
              <a:rPr lang="fr-FR" err="1"/>
              <a:t>dy</a:t>
            </a:r>
            <a:r>
              <a:rPr lang="fr-FR" b="1" i="1" u="sng" err="1"/>
              <a:t>N</a:t>
            </a:r>
            <a:r>
              <a:rPr lang="fr-FR" i="1" err="1"/>
              <a:t>ous</a:t>
            </a:r>
            <a:endParaRPr lang="fr-FR" i="1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/>
          <a:p>
            <a:fld id="{C2A353A4-60AA-4881-AA51-A2357F2593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3037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53A4-60AA-4881-AA51-A2357F2593E6}" type="slidenum">
              <a:rPr lang="fr-FR" smtClean="0"/>
              <a:t>‹N°›</a:t>
            </a:fld>
            <a:endParaRPr lang="fr-FR"/>
          </a:p>
        </p:txBody>
      </p:sp>
      <p:grpSp>
        <p:nvGrpSpPr>
          <p:cNvPr id="19" name="Groupe 18"/>
          <p:cNvGrpSpPr/>
          <p:nvPr userDrawn="1"/>
        </p:nvGrpSpPr>
        <p:grpSpPr>
          <a:xfrm>
            <a:off x="10748419" y="0"/>
            <a:ext cx="1440000" cy="1440000"/>
            <a:chOff x="6431796" y="-2"/>
            <a:chExt cx="2837693" cy="2728993"/>
          </a:xfrm>
        </p:grpSpPr>
        <p:pic>
          <p:nvPicPr>
            <p:cNvPr id="17" name="Image 16"/>
            <p:cNvPicPr>
              <a:picLocks noChangeAspect="1"/>
            </p:cNvPicPr>
            <p:nvPr userDrawn="1"/>
          </p:nvPicPr>
          <p:blipFill rotWithShape="1">
            <a:blip r:embed="rId2"/>
            <a:srcRect l="-3678" t="8492" r="-6582" b="53168"/>
            <a:stretch/>
          </p:blipFill>
          <p:spPr>
            <a:xfrm rot="16200000" flipH="1" flipV="1">
              <a:off x="7738176" y="-1298628"/>
              <a:ext cx="116234" cy="2728993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 userDrawn="1"/>
          </p:nvPicPr>
          <p:blipFill rotWithShape="1">
            <a:blip r:embed="rId2"/>
            <a:srcRect l="-3678" t="8492" r="-6582" b="53168"/>
            <a:stretch/>
          </p:blipFill>
          <p:spPr>
            <a:xfrm flipH="1" flipV="1">
              <a:off x="9153255" y="-2"/>
              <a:ext cx="116234" cy="2728993"/>
            </a:xfrm>
            <a:prstGeom prst="rect">
              <a:avLst/>
            </a:prstGeom>
          </p:spPr>
        </p:pic>
      </p:grpSp>
      <p:grpSp>
        <p:nvGrpSpPr>
          <p:cNvPr id="20" name="Groupe 19"/>
          <p:cNvGrpSpPr/>
          <p:nvPr userDrawn="1"/>
        </p:nvGrpSpPr>
        <p:grpSpPr>
          <a:xfrm rot="10800000">
            <a:off x="0" y="5418000"/>
            <a:ext cx="1440000" cy="1440000"/>
            <a:chOff x="6431796" y="-2"/>
            <a:chExt cx="2837693" cy="2728993"/>
          </a:xfrm>
        </p:grpSpPr>
        <p:pic>
          <p:nvPicPr>
            <p:cNvPr id="21" name="Image 20"/>
            <p:cNvPicPr>
              <a:picLocks noChangeAspect="1"/>
            </p:cNvPicPr>
            <p:nvPr userDrawn="1"/>
          </p:nvPicPr>
          <p:blipFill rotWithShape="1">
            <a:blip r:embed="rId2"/>
            <a:srcRect l="-3678" t="8492" r="-6582" b="53168"/>
            <a:stretch/>
          </p:blipFill>
          <p:spPr>
            <a:xfrm rot="16200000" flipH="1" flipV="1">
              <a:off x="7738176" y="-1298628"/>
              <a:ext cx="116234" cy="2728993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 userDrawn="1"/>
          </p:nvPicPr>
          <p:blipFill rotWithShape="1">
            <a:blip r:embed="rId2"/>
            <a:srcRect l="-3678" t="8492" r="-6582" b="53168"/>
            <a:stretch/>
          </p:blipFill>
          <p:spPr>
            <a:xfrm flipH="1" flipV="1">
              <a:off x="9153255" y="-2"/>
              <a:ext cx="116234" cy="2728993"/>
            </a:xfrm>
            <a:prstGeom prst="rect">
              <a:avLst/>
            </a:prstGeom>
          </p:spPr>
        </p:pic>
      </p:grpSp>
      <p:sp>
        <p:nvSpPr>
          <p:cNvPr id="23" name="Titre 1"/>
          <p:cNvSpPr>
            <a:spLocks noGrp="1"/>
          </p:cNvSpPr>
          <p:nvPr>
            <p:ph type="title"/>
          </p:nvPr>
        </p:nvSpPr>
        <p:spPr>
          <a:xfrm>
            <a:off x="838200" y="442616"/>
            <a:ext cx="10515600" cy="688760"/>
          </a:xfrm>
        </p:spPr>
        <p:txBody>
          <a:bodyPr>
            <a:normAutofit/>
          </a:bodyPr>
          <a:lstStyle>
            <a:lvl1pPr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4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483360"/>
            <a:ext cx="5181600" cy="469360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1614926" y="6659642"/>
            <a:ext cx="521922" cy="198358"/>
          </a:xfrm>
          <a:prstGeom prst="rect">
            <a:avLst/>
          </a:prstGeom>
        </p:spPr>
        <p:txBody>
          <a:bodyPr/>
          <a:lstStyle>
            <a:lvl1pPr algn="ctr"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b="1" u="sng" err="1"/>
              <a:t>O</a:t>
            </a:r>
            <a:r>
              <a:rPr lang="fr-FR" err="1"/>
              <a:t>dy</a:t>
            </a:r>
            <a:r>
              <a:rPr lang="fr-FR" b="1" i="1" u="sng" err="1"/>
              <a:t>N</a:t>
            </a:r>
            <a:r>
              <a:rPr lang="fr-FR" i="1" err="1"/>
              <a:t>ous</a:t>
            </a:r>
            <a:endParaRPr lang="fr-FR" i="1"/>
          </a:p>
        </p:txBody>
      </p:sp>
    </p:spTree>
    <p:extLst>
      <p:ext uri="{BB962C8B-B14F-4D97-AF65-F5344CB8AC3E}">
        <p14:creationId xmlns:p14="http://schemas.microsoft.com/office/powerpoint/2010/main" val="449942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838200" y="442616"/>
            <a:ext cx="10515600" cy="688760"/>
          </a:xfrm>
        </p:spPr>
        <p:txBody>
          <a:bodyPr>
            <a:normAutofit/>
          </a:bodyPr>
          <a:lstStyle>
            <a:lvl1pPr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7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483360"/>
            <a:ext cx="5181600" cy="469360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1614926" y="6659642"/>
            <a:ext cx="521922" cy="198358"/>
          </a:xfrm>
          <a:prstGeom prst="rect">
            <a:avLst/>
          </a:prstGeom>
        </p:spPr>
        <p:txBody>
          <a:bodyPr/>
          <a:lstStyle>
            <a:lvl1pPr algn="ctr"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b="1" u="sng" err="1"/>
              <a:t>O</a:t>
            </a:r>
            <a:r>
              <a:rPr lang="fr-FR" err="1"/>
              <a:t>dy</a:t>
            </a:r>
            <a:r>
              <a:rPr lang="fr-FR" b="1" i="1" u="sng" err="1"/>
              <a:t>N</a:t>
            </a:r>
            <a:r>
              <a:rPr lang="fr-FR" i="1" err="1"/>
              <a:t>ous</a:t>
            </a:r>
            <a:endParaRPr lang="fr-FR" i="1"/>
          </a:p>
        </p:txBody>
      </p:sp>
      <p:sp>
        <p:nvSpPr>
          <p:cNvPr id="5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724400" y="6356349"/>
            <a:ext cx="2743200" cy="365125"/>
          </a:xfrm>
        </p:spPr>
        <p:txBody>
          <a:bodyPr/>
          <a:lstStyle/>
          <a:p>
            <a:fld id="{C2A353A4-60AA-4881-AA51-A2357F2593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181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7244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C2A353A4-60AA-4881-AA51-A2357F2593E6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FC1C8CD-E568-04FE-DF13-E7814FBAD57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299" y="6497234"/>
            <a:ext cx="285177" cy="173441"/>
          </a:xfrm>
          <a:prstGeom prst="rect">
            <a:avLst/>
          </a:prstGeom>
        </p:spPr>
      </p:pic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1614926" y="6659642"/>
            <a:ext cx="521922" cy="198358"/>
          </a:xfrm>
          <a:prstGeom prst="rect">
            <a:avLst/>
          </a:prstGeom>
        </p:spPr>
        <p:txBody>
          <a:bodyPr/>
          <a:lstStyle>
            <a:lvl1pPr algn="ctr"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b="1" u="sng" err="1"/>
              <a:t>O</a:t>
            </a:r>
            <a:r>
              <a:rPr lang="fr-FR" err="1"/>
              <a:t>dy</a:t>
            </a:r>
            <a:r>
              <a:rPr lang="fr-FR" b="1" i="1" u="sng" err="1"/>
              <a:t>N</a:t>
            </a:r>
            <a:r>
              <a:rPr lang="fr-FR" i="1" err="1"/>
              <a:t>ous</a:t>
            </a:r>
            <a:endParaRPr lang="fr-FR" i="1"/>
          </a:p>
        </p:txBody>
      </p:sp>
    </p:spTree>
    <p:extLst>
      <p:ext uri="{BB962C8B-B14F-4D97-AF65-F5344CB8AC3E}">
        <p14:creationId xmlns:p14="http://schemas.microsoft.com/office/powerpoint/2010/main" val="3059174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5" r:id="rId3"/>
    <p:sldLayoutId id="2147483664" r:id="rId4"/>
    <p:sldLayoutId id="2147483663" r:id="rId5"/>
    <p:sldLayoutId id="2147483652" r:id="rId6"/>
    <p:sldLayoutId id="2147483654" r:id="rId7"/>
    <p:sldLayoutId id="2147483651" r:id="rId8"/>
    <p:sldLayoutId id="2147483662" r:id="rId9"/>
    <p:sldLayoutId id="2147483655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tiktok.com/@kyllianbenardd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8.jpeg"/><Relationship Id="rId5" Type="http://schemas.openxmlformats.org/officeDocument/2006/relationships/image" Target="../media/image23.svg"/><Relationship Id="rId10" Type="http://schemas.openxmlformats.org/officeDocument/2006/relationships/image" Target="../media/image11.jpe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3.svg"/><Relationship Id="rId7" Type="http://schemas.openxmlformats.org/officeDocument/2006/relationships/image" Target="../media/image3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5.svg"/><Relationship Id="rId10" Type="http://schemas.openxmlformats.org/officeDocument/2006/relationships/image" Target="../media/image32.gif"/><Relationship Id="rId4" Type="http://schemas.openxmlformats.org/officeDocument/2006/relationships/image" Target="../media/image24.png"/><Relationship Id="rId9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25.sv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odynous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951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149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4B287C6-87ED-7F58-5F4E-3D6C438805CF}"/>
              </a:ext>
            </a:extLst>
          </p:cNvPr>
          <p:cNvSpPr txBox="1"/>
          <p:nvPr/>
        </p:nvSpPr>
        <p:spPr>
          <a:xfrm>
            <a:off x="3048000" y="1986305"/>
            <a:ext cx="6096000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b="1" dirty="0"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Kyllian Benard</a:t>
            </a:r>
            <a:r>
              <a:rPr lang="fr-FR" b="1" dirty="0">
                <a:latin typeface="Arial"/>
                <a:cs typeface="Arial"/>
              </a:rPr>
              <a:t> </a:t>
            </a:r>
          </a:p>
          <a:p>
            <a:pPr algn="ctr"/>
            <a:endParaRPr lang="fr-FR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</a:rPr>
              <a:t>&amp; </a:t>
            </a:r>
          </a:p>
          <a:p>
            <a:pPr algn="ctr"/>
            <a:endParaRPr lang="fr-FR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</a:rPr>
              <a:t>ODYNOUS</a:t>
            </a:r>
          </a:p>
          <a:p>
            <a:pPr algn="ctr"/>
            <a:endParaRPr lang="fr-FR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</a:rPr>
              <a:t>Kit Média</a:t>
            </a:r>
          </a:p>
        </p:txBody>
      </p:sp>
      <p:pic>
        <p:nvPicPr>
          <p:cNvPr id="4" name="object 6">
            <a:extLst>
              <a:ext uri="{FF2B5EF4-FFF2-40B4-BE49-F238E27FC236}">
                <a16:creationId xmlns:a16="http://schemas.microsoft.com/office/drawing/2014/main" id="{CB47B283-4530-E3F3-1562-73B941C364E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82995" y="4329684"/>
            <a:ext cx="816940" cy="8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54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434740"/>
            <a:ext cx="2369695" cy="688760"/>
          </a:xfrm>
        </p:spPr>
        <p:txBody>
          <a:bodyPr/>
          <a:lstStyle/>
          <a:p>
            <a:r>
              <a:rPr lang="fr-FR" sz="2000" b="1" dirty="0"/>
              <a:t>@kyllianbenardd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0136"/>
            <a:ext cx="5112895" cy="4048010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fr-FR" dirty="0" err="1"/>
              <a:t>Kyllian</a:t>
            </a:r>
            <a:r>
              <a:rPr lang="fr-FR" dirty="0"/>
              <a:t> </a:t>
            </a:r>
            <a:r>
              <a:rPr lang="fr-FR" dirty="0" err="1"/>
              <a:t>Benard</a:t>
            </a:r>
            <a:r>
              <a:rPr lang="fr-FR" dirty="0"/>
              <a:t> est un créateur de contenu qui a su évoluer au fil des tendances des réseaux sociaux. Depuis son plus jeune âge, il a toujours aimé créer du contenu sur différentes plateformes.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À travers ses réseaux, </a:t>
            </a:r>
            <a:r>
              <a:rPr lang="fr-FR" dirty="0" err="1"/>
              <a:t>Kyllian</a:t>
            </a:r>
            <a:r>
              <a:rPr lang="fr-FR" dirty="0"/>
              <a:t> fait preuve d’authenticité et a su bâtir une communauté engagée et proche de lui. 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Que ce soit en réalisant des </a:t>
            </a:r>
            <a:r>
              <a:rPr lang="fr-FR" dirty="0" err="1"/>
              <a:t>pranks</a:t>
            </a:r>
            <a:r>
              <a:rPr lang="fr-FR" dirty="0"/>
              <a:t> avec sa famille, en testant des attractions dans divers parcs ou en imaginant des concepts et montages innovants, </a:t>
            </a:r>
            <a:r>
              <a:rPr lang="fr-FR" dirty="0" err="1"/>
              <a:t>Kyllian</a:t>
            </a:r>
            <a:r>
              <a:rPr lang="fr-FR" dirty="0"/>
              <a:t> redouble de créativité pour divertir et inspirer son audience.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D7982A7-6E5F-0D9E-4CE2-D78287F84400}"/>
              </a:ext>
            </a:extLst>
          </p:cNvPr>
          <p:cNvCxnSpPr/>
          <p:nvPr/>
        </p:nvCxnSpPr>
        <p:spPr>
          <a:xfrm>
            <a:off x="928141" y="1131376"/>
            <a:ext cx="10515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re 1">
            <a:extLst>
              <a:ext uri="{FF2B5EF4-FFF2-40B4-BE49-F238E27FC236}">
                <a16:creationId xmlns:a16="http://schemas.microsoft.com/office/drawing/2014/main" id="{902E33D7-7CCA-4041-A853-3E76D08B42B6}"/>
              </a:ext>
            </a:extLst>
          </p:cNvPr>
          <p:cNvSpPr txBox="1">
            <a:spLocks/>
          </p:cNvSpPr>
          <p:nvPr/>
        </p:nvSpPr>
        <p:spPr>
          <a:xfrm>
            <a:off x="10114613" y="442616"/>
            <a:ext cx="1329128" cy="68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000" b="1" dirty="0"/>
              <a:t>Kit Média</a:t>
            </a:r>
          </a:p>
        </p:txBody>
      </p:sp>
      <p:grpSp>
        <p:nvGrpSpPr>
          <p:cNvPr id="7" name="Group 11">
            <a:extLst>
              <a:ext uri="{FF2B5EF4-FFF2-40B4-BE49-F238E27FC236}">
                <a16:creationId xmlns:a16="http://schemas.microsoft.com/office/drawing/2014/main" id="{49AE34FF-5ACB-59AE-085D-86FDA78C0A21}"/>
              </a:ext>
            </a:extLst>
          </p:cNvPr>
          <p:cNvGrpSpPr/>
          <p:nvPr/>
        </p:nvGrpSpPr>
        <p:grpSpPr>
          <a:xfrm>
            <a:off x="7066119" y="1580293"/>
            <a:ext cx="1808060" cy="2100283"/>
            <a:chOff x="0" y="0"/>
            <a:chExt cx="821981" cy="954831"/>
          </a:xfrm>
        </p:grpSpPr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B30EBC94-F893-B512-EFD5-263CEF44FE0C}"/>
                </a:ext>
              </a:extLst>
            </p:cNvPr>
            <p:cNvSpPr/>
            <p:nvPr/>
          </p:nvSpPr>
          <p:spPr>
            <a:xfrm>
              <a:off x="0" y="0"/>
              <a:ext cx="821981" cy="954831"/>
            </a:xfrm>
            <a:custGeom>
              <a:avLst/>
              <a:gdLst/>
              <a:ahLst/>
              <a:cxnLst/>
              <a:rect l="l" t="t" r="r" b="b"/>
              <a:pathLst>
                <a:path w="821981" h="954831">
                  <a:moveTo>
                    <a:pt x="0" y="0"/>
                  </a:moveTo>
                  <a:lnTo>
                    <a:pt x="821981" y="0"/>
                  </a:lnTo>
                  <a:lnTo>
                    <a:pt x="821981" y="954831"/>
                  </a:lnTo>
                  <a:lnTo>
                    <a:pt x="0" y="954831"/>
                  </a:lnTo>
                  <a:close/>
                </a:path>
              </a:pathLst>
            </a:custGeom>
            <a:blipFill>
              <a:blip r:embed="rId2"/>
              <a:stretch>
                <a:fillRect t="-564" b="-564"/>
              </a:stretch>
            </a:blipFill>
          </p:spPr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315DFA7D-2052-701B-3853-FA851CD2A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b="24980"/>
          <a:stretch/>
        </p:blipFill>
        <p:spPr>
          <a:xfrm>
            <a:off x="9185979" y="1580292"/>
            <a:ext cx="1808060" cy="210028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9F7F131-7AA4-7C02-CDEF-6A7C220C0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17"/>
          <a:stretch/>
        </p:blipFill>
        <p:spPr>
          <a:xfrm>
            <a:off x="7066119" y="3924353"/>
            <a:ext cx="1808060" cy="2100283"/>
          </a:xfrm>
          <a:prstGeom prst="rect">
            <a:avLst/>
          </a:prstGeom>
        </p:spPr>
      </p:pic>
      <p:grpSp>
        <p:nvGrpSpPr>
          <p:cNvPr id="12" name="Group 3">
            <a:extLst>
              <a:ext uri="{FF2B5EF4-FFF2-40B4-BE49-F238E27FC236}">
                <a16:creationId xmlns:a16="http://schemas.microsoft.com/office/drawing/2014/main" id="{E2297398-AA59-C297-F679-4137692CF5B3}"/>
              </a:ext>
            </a:extLst>
          </p:cNvPr>
          <p:cNvGrpSpPr/>
          <p:nvPr/>
        </p:nvGrpSpPr>
        <p:grpSpPr>
          <a:xfrm>
            <a:off x="9185979" y="3924352"/>
            <a:ext cx="1808060" cy="2100283"/>
            <a:chOff x="0" y="0"/>
            <a:chExt cx="821981" cy="954831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66C9061E-28FE-FD14-5ABA-8BFB50324F9E}"/>
                </a:ext>
              </a:extLst>
            </p:cNvPr>
            <p:cNvSpPr/>
            <p:nvPr/>
          </p:nvSpPr>
          <p:spPr>
            <a:xfrm>
              <a:off x="0" y="0"/>
              <a:ext cx="821981" cy="954831"/>
            </a:xfrm>
            <a:custGeom>
              <a:avLst/>
              <a:gdLst/>
              <a:ahLst/>
              <a:cxnLst/>
              <a:rect l="l" t="t" r="r" b="b"/>
              <a:pathLst>
                <a:path w="821981" h="954831">
                  <a:moveTo>
                    <a:pt x="0" y="0"/>
                  </a:moveTo>
                  <a:lnTo>
                    <a:pt x="821981" y="0"/>
                  </a:lnTo>
                  <a:lnTo>
                    <a:pt x="821981" y="954831"/>
                  </a:lnTo>
                  <a:lnTo>
                    <a:pt x="0" y="954831"/>
                  </a:lnTo>
                  <a:close/>
                </a:path>
              </a:pathLst>
            </a:custGeom>
            <a:blipFill>
              <a:blip r:embed="rId5"/>
              <a:stretch>
                <a:fillRect l="-7095" r="-15019"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432606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4">
            <a:extLst>
              <a:ext uri="{FF2B5EF4-FFF2-40B4-BE49-F238E27FC236}">
                <a16:creationId xmlns:a16="http://schemas.microsoft.com/office/drawing/2014/main" id="{42DBE5AB-C34D-12A9-FAD0-F6768301ADF7}"/>
              </a:ext>
            </a:extLst>
          </p:cNvPr>
          <p:cNvSpPr/>
          <p:nvPr/>
        </p:nvSpPr>
        <p:spPr>
          <a:xfrm>
            <a:off x="7749852" y="5367074"/>
            <a:ext cx="357562" cy="357562"/>
          </a:xfrm>
          <a:custGeom>
            <a:avLst/>
            <a:gdLst/>
            <a:ahLst/>
            <a:cxnLst/>
            <a:rect l="l" t="t" r="r" b="b"/>
            <a:pathLst>
              <a:path w="761615" h="761615">
                <a:moveTo>
                  <a:pt x="0" y="0"/>
                </a:moveTo>
                <a:lnTo>
                  <a:pt x="761615" y="0"/>
                </a:lnTo>
                <a:lnTo>
                  <a:pt x="761615" y="761615"/>
                </a:lnTo>
                <a:lnTo>
                  <a:pt x="0" y="761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F362326E-E021-4712-CBCA-B8F7F32D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141" y="5906150"/>
            <a:ext cx="2369695" cy="688760"/>
          </a:xfrm>
        </p:spPr>
        <p:txBody>
          <a:bodyPr/>
          <a:lstStyle/>
          <a:p>
            <a:r>
              <a:rPr lang="fr-FR" sz="2000" dirty="0"/>
              <a:t>@kyllianbenardd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1F0C729-A3AE-97CF-EB0F-C21635C67C6D}"/>
              </a:ext>
            </a:extLst>
          </p:cNvPr>
          <p:cNvCxnSpPr/>
          <p:nvPr/>
        </p:nvCxnSpPr>
        <p:spPr>
          <a:xfrm>
            <a:off x="928141" y="1131376"/>
            <a:ext cx="10515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re 1">
            <a:extLst>
              <a:ext uri="{FF2B5EF4-FFF2-40B4-BE49-F238E27FC236}">
                <a16:creationId xmlns:a16="http://schemas.microsoft.com/office/drawing/2014/main" id="{647C04D3-D8B6-5D18-9300-656F16555025}"/>
              </a:ext>
            </a:extLst>
          </p:cNvPr>
          <p:cNvSpPr txBox="1">
            <a:spLocks/>
          </p:cNvSpPr>
          <p:nvPr/>
        </p:nvSpPr>
        <p:spPr>
          <a:xfrm>
            <a:off x="10114613" y="442616"/>
            <a:ext cx="1329128" cy="68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000" b="1" dirty="0"/>
              <a:t>Kit Média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A32011AC-E0EB-E484-FC14-A25B1C3079A4}"/>
              </a:ext>
            </a:extLst>
          </p:cNvPr>
          <p:cNvSpPr txBox="1">
            <a:spLocks/>
          </p:cNvSpPr>
          <p:nvPr/>
        </p:nvSpPr>
        <p:spPr>
          <a:xfrm>
            <a:off x="838200" y="434740"/>
            <a:ext cx="2369695" cy="68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000" b="1" dirty="0"/>
              <a:t>Réseaux</a:t>
            </a: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CF78DA46-2577-8D58-253F-ADDAC722DA71}"/>
              </a:ext>
            </a:extLst>
          </p:cNvPr>
          <p:cNvSpPr/>
          <p:nvPr/>
        </p:nvSpPr>
        <p:spPr>
          <a:xfrm>
            <a:off x="2568925" y="5368864"/>
            <a:ext cx="331591" cy="357564"/>
          </a:xfrm>
          <a:custGeom>
            <a:avLst/>
            <a:gdLst/>
            <a:ahLst/>
            <a:cxnLst/>
            <a:rect l="l" t="t" r="r" b="b"/>
            <a:pathLst>
              <a:path w="761615" h="761615">
                <a:moveTo>
                  <a:pt x="0" y="0"/>
                </a:moveTo>
                <a:lnTo>
                  <a:pt x="761615" y="0"/>
                </a:lnTo>
                <a:lnTo>
                  <a:pt x="761615" y="761615"/>
                </a:lnTo>
                <a:lnTo>
                  <a:pt x="0" y="7616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4BB8422C-2547-26BA-C7AC-DD6EF905BEC8}"/>
              </a:ext>
            </a:extLst>
          </p:cNvPr>
          <p:cNvSpPr txBox="1">
            <a:spLocks/>
          </p:cNvSpPr>
          <p:nvPr/>
        </p:nvSpPr>
        <p:spPr>
          <a:xfrm>
            <a:off x="2900516" y="5368864"/>
            <a:ext cx="2298290" cy="35756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fr-FR" sz="1800" dirty="0">
                <a:latin typeface="Arial"/>
                <a:cs typeface="Arial"/>
              </a:rPr>
              <a:t>Abonnés: 1,2M</a:t>
            </a:r>
            <a:endParaRPr lang="fr-FR" sz="1800" dirty="0"/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7233E5DA-8681-4A11-A6BA-FABC49308F02}"/>
              </a:ext>
            </a:extLst>
          </p:cNvPr>
          <p:cNvSpPr txBox="1">
            <a:spLocks/>
          </p:cNvSpPr>
          <p:nvPr/>
        </p:nvSpPr>
        <p:spPr>
          <a:xfrm>
            <a:off x="8096219" y="5369058"/>
            <a:ext cx="2298290" cy="35756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fr-FR" sz="1800" dirty="0">
                <a:latin typeface="Arial"/>
                <a:cs typeface="Arial"/>
              </a:rPr>
              <a:t>Abonnés: 48,3k</a:t>
            </a:r>
            <a:endParaRPr lang="fr-FR" sz="1800" dirty="0"/>
          </a:p>
        </p:txBody>
      </p:sp>
      <p:pic>
        <p:nvPicPr>
          <p:cNvPr id="2" name="Image 1" descr="Une image contenant texte, Visage humain, capture d’écran, habits&#10;&#10;Le contenu généré par l’IA peut être incorrect.">
            <a:extLst>
              <a:ext uri="{FF2B5EF4-FFF2-40B4-BE49-F238E27FC236}">
                <a16:creationId xmlns:a16="http://schemas.microsoft.com/office/drawing/2014/main" id="{C684A60D-584B-2498-0179-FDDAC6FF2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706" y="1428750"/>
            <a:ext cx="2025388" cy="3800475"/>
          </a:xfrm>
          <a:prstGeom prst="rect">
            <a:avLst/>
          </a:prstGeom>
        </p:spPr>
      </p:pic>
      <p:pic>
        <p:nvPicPr>
          <p:cNvPr id="4" name="Image 3" descr="Une image contenant texte, habits, capture d’écran, homme&#10;&#10;Le contenu généré par l’IA peut être incorrect.">
            <a:extLst>
              <a:ext uri="{FF2B5EF4-FFF2-40B4-BE49-F238E27FC236}">
                <a16:creationId xmlns:a16="http://schemas.microsoft.com/office/drawing/2014/main" id="{31F36E1A-302C-C3B2-46C0-5C3D9DC47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7867" y="1400175"/>
            <a:ext cx="2155967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02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08829-9052-D6F2-5970-4DBA9253D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>
            <a:extLst>
              <a:ext uri="{FF2B5EF4-FFF2-40B4-BE49-F238E27FC236}">
                <a16:creationId xmlns:a16="http://schemas.microsoft.com/office/drawing/2014/main" id="{4899919F-2BB7-6004-9D6B-9EF8984F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141" y="5906150"/>
            <a:ext cx="2369695" cy="688760"/>
          </a:xfrm>
        </p:spPr>
        <p:txBody>
          <a:bodyPr/>
          <a:lstStyle/>
          <a:p>
            <a:r>
              <a:rPr lang="fr-FR" sz="2000" dirty="0"/>
              <a:t>@kyllianbenardd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73EF3E7-5E4D-4753-5585-75F488EA34FE}"/>
              </a:ext>
            </a:extLst>
          </p:cNvPr>
          <p:cNvCxnSpPr/>
          <p:nvPr/>
        </p:nvCxnSpPr>
        <p:spPr>
          <a:xfrm>
            <a:off x="928141" y="1131376"/>
            <a:ext cx="10515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re 1">
            <a:extLst>
              <a:ext uri="{FF2B5EF4-FFF2-40B4-BE49-F238E27FC236}">
                <a16:creationId xmlns:a16="http://schemas.microsoft.com/office/drawing/2014/main" id="{8576B97A-A59A-29FB-A7E4-51D8B715722D}"/>
              </a:ext>
            </a:extLst>
          </p:cNvPr>
          <p:cNvSpPr txBox="1">
            <a:spLocks/>
          </p:cNvSpPr>
          <p:nvPr/>
        </p:nvSpPr>
        <p:spPr>
          <a:xfrm>
            <a:off x="10114613" y="442616"/>
            <a:ext cx="1329128" cy="68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000" b="1" dirty="0"/>
              <a:t>Kit Média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D5BB8017-5155-2ABD-2FB6-8A168B117E96}"/>
              </a:ext>
            </a:extLst>
          </p:cNvPr>
          <p:cNvSpPr txBox="1">
            <a:spLocks/>
          </p:cNvSpPr>
          <p:nvPr/>
        </p:nvSpPr>
        <p:spPr>
          <a:xfrm>
            <a:off x="838200" y="434740"/>
            <a:ext cx="2369695" cy="68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000" b="1" dirty="0"/>
              <a:t>Audience</a:t>
            </a:r>
          </a:p>
        </p:txBody>
      </p:sp>
      <p:sp>
        <p:nvSpPr>
          <p:cNvPr id="2" name="TextBox 31">
            <a:extLst>
              <a:ext uri="{FF2B5EF4-FFF2-40B4-BE49-F238E27FC236}">
                <a16:creationId xmlns:a16="http://schemas.microsoft.com/office/drawing/2014/main" id="{D7F2DB7F-7901-7412-68CE-167D5606582B}"/>
              </a:ext>
            </a:extLst>
          </p:cNvPr>
          <p:cNvSpPr txBox="1"/>
          <p:nvPr/>
        </p:nvSpPr>
        <p:spPr>
          <a:xfrm>
            <a:off x="1028700" y="1850577"/>
            <a:ext cx="9406281" cy="414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Audience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clé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: 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E26F50F-BA16-8BB6-5AF6-62AE1BBCE933}"/>
              </a:ext>
            </a:extLst>
          </p:cNvPr>
          <p:cNvGrpSpPr/>
          <p:nvPr/>
        </p:nvGrpSpPr>
        <p:grpSpPr>
          <a:xfrm>
            <a:off x="2904918" y="4382980"/>
            <a:ext cx="1499871" cy="105939"/>
            <a:chOff x="0" y="0"/>
            <a:chExt cx="467047" cy="4740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14EA7D4-A10B-B3CF-3964-177BB5F937A2}"/>
                </a:ext>
              </a:extLst>
            </p:cNvPr>
            <p:cNvSpPr/>
            <p:nvPr/>
          </p:nvSpPr>
          <p:spPr>
            <a:xfrm>
              <a:off x="0" y="0"/>
              <a:ext cx="467047" cy="47404"/>
            </a:xfrm>
            <a:custGeom>
              <a:avLst/>
              <a:gdLst/>
              <a:ahLst/>
              <a:cxnLst/>
              <a:rect l="l" t="t" r="r" b="b"/>
              <a:pathLst>
                <a:path w="467047" h="47404">
                  <a:moveTo>
                    <a:pt x="0" y="0"/>
                  </a:moveTo>
                  <a:lnTo>
                    <a:pt x="467047" y="0"/>
                  </a:lnTo>
                  <a:lnTo>
                    <a:pt x="467047" y="47404"/>
                  </a:lnTo>
                  <a:lnTo>
                    <a:pt x="0" y="47404"/>
                  </a:lnTo>
                  <a:close/>
                </a:path>
              </a:pathLst>
            </a:custGeom>
            <a:solidFill>
              <a:srgbClr val="000000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9E72FD1-4FC9-47C5-4C72-931B0AF4317D}"/>
                </a:ext>
              </a:extLst>
            </p:cNvPr>
            <p:cNvSpPr txBox="1"/>
            <p:nvPr/>
          </p:nvSpPr>
          <p:spPr>
            <a:xfrm>
              <a:off x="0" y="-28575"/>
              <a:ext cx="467047" cy="75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>
            <a:extLst>
              <a:ext uri="{FF2B5EF4-FFF2-40B4-BE49-F238E27FC236}">
                <a16:creationId xmlns:a16="http://schemas.microsoft.com/office/drawing/2014/main" id="{0C380DA7-194E-0CF8-F5DC-509D69AA9076}"/>
              </a:ext>
            </a:extLst>
          </p:cNvPr>
          <p:cNvSpPr/>
          <p:nvPr/>
        </p:nvSpPr>
        <p:spPr>
          <a:xfrm flipH="1" flipV="1">
            <a:off x="2786201" y="4269464"/>
            <a:ext cx="1" cy="103265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D0854EA-FC8E-E3DB-149E-FD0F5FA34811}"/>
              </a:ext>
            </a:extLst>
          </p:cNvPr>
          <p:cNvSpPr/>
          <p:nvPr/>
        </p:nvSpPr>
        <p:spPr>
          <a:xfrm>
            <a:off x="2566414" y="2769686"/>
            <a:ext cx="519216" cy="522064"/>
          </a:xfrm>
          <a:custGeom>
            <a:avLst/>
            <a:gdLst/>
            <a:ahLst/>
            <a:cxnLst/>
            <a:rect l="l" t="t" r="r" b="b"/>
            <a:pathLst>
              <a:path w="1000077" h="1005562">
                <a:moveTo>
                  <a:pt x="0" y="0"/>
                </a:moveTo>
                <a:lnTo>
                  <a:pt x="1000077" y="0"/>
                </a:lnTo>
                <a:lnTo>
                  <a:pt x="1000077" y="1005562"/>
                </a:lnTo>
                <a:lnTo>
                  <a:pt x="0" y="1005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6CC236E-58FB-FD05-5913-00E147EEF5FD}"/>
              </a:ext>
            </a:extLst>
          </p:cNvPr>
          <p:cNvSpPr/>
          <p:nvPr/>
        </p:nvSpPr>
        <p:spPr>
          <a:xfrm rot="18900000">
            <a:off x="818378" y="2724344"/>
            <a:ext cx="671546" cy="666662"/>
          </a:xfrm>
          <a:custGeom>
            <a:avLst/>
            <a:gdLst/>
            <a:ahLst/>
            <a:cxnLst/>
            <a:rect l="l" t="t" r="r" b="b"/>
            <a:pathLst>
              <a:path w="1427270" h="1416890">
                <a:moveTo>
                  <a:pt x="0" y="0"/>
                </a:moveTo>
                <a:lnTo>
                  <a:pt x="1427270" y="0"/>
                </a:lnTo>
                <a:lnTo>
                  <a:pt x="1427270" y="1416889"/>
                </a:lnTo>
                <a:lnTo>
                  <a:pt x="0" y="1416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5E84B99-F6FC-3AB9-986D-C173CDFF1C56}"/>
              </a:ext>
            </a:extLst>
          </p:cNvPr>
          <p:cNvSpPr/>
          <p:nvPr/>
        </p:nvSpPr>
        <p:spPr>
          <a:xfrm>
            <a:off x="928141" y="4664835"/>
            <a:ext cx="309746" cy="479271"/>
          </a:xfrm>
          <a:custGeom>
            <a:avLst/>
            <a:gdLst/>
            <a:ahLst/>
            <a:cxnLst/>
            <a:rect l="l" t="t" r="r" b="b"/>
            <a:pathLst>
              <a:path w="605956" h="937597">
                <a:moveTo>
                  <a:pt x="0" y="0"/>
                </a:moveTo>
                <a:lnTo>
                  <a:pt x="605956" y="0"/>
                </a:lnTo>
                <a:lnTo>
                  <a:pt x="605956" y="937597"/>
                </a:lnTo>
                <a:lnTo>
                  <a:pt x="0" y="937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43357" r="-131369" b="-212101"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51058A8-2AB8-C89C-720F-AC50F5EC7B81}"/>
              </a:ext>
            </a:extLst>
          </p:cNvPr>
          <p:cNvSpPr/>
          <p:nvPr/>
        </p:nvSpPr>
        <p:spPr>
          <a:xfrm>
            <a:off x="1154151" y="4560266"/>
            <a:ext cx="377327" cy="583840"/>
          </a:xfrm>
          <a:custGeom>
            <a:avLst/>
            <a:gdLst/>
            <a:ahLst/>
            <a:cxnLst/>
            <a:rect l="l" t="t" r="r" b="b"/>
            <a:pathLst>
              <a:path w="756385" h="1170357">
                <a:moveTo>
                  <a:pt x="0" y="0"/>
                </a:moveTo>
                <a:lnTo>
                  <a:pt x="756385" y="0"/>
                </a:lnTo>
                <a:lnTo>
                  <a:pt x="756385" y="1170357"/>
                </a:lnTo>
                <a:lnTo>
                  <a:pt x="0" y="11703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43357" r="-131369" b="-212101"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530C0321-FA98-F0B8-6754-B0B9C440F54E}"/>
              </a:ext>
            </a:extLst>
          </p:cNvPr>
          <p:cNvSpPr/>
          <p:nvPr/>
        </p:nvSpPr>
        <p:spPr>
          <a:xfrm>
            <a:off x="1404711" y="4455346"/>
            <a:ext cx="445135" cy="688760"/>
          </a:xfrm>
          <a:custGeom>
            <a:avLst/>
            <a:gdLst/>
            <a:ahLst/>
            <a:cxnLst/>
            <a:rect l="l" t="t" r="r" b="b"/>
            <a:pathLst>
              <a:path w="880748" h="1362784">
                <a:moveTo>
                  <a:pt x="0" y="0"/>
                </a:moveTo>
                <a:lnTo>
                  <a:pt x="880748" y="0"/>
                </a:lnTo>
                <a:lnTo>
                  <a:pt x="880748" y="1362784"/>
                </a:lnTo>
                <a:lnTo>
                  <a:pt x="0" y="13627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43357" r="-131369" b="-212101"/>
            </a:stretch>
          </a:blipFill>
        </p:spPr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B022C387-884A-0580-C29E-3EB2DDCAAAAC}"/>
              </a:ext>
            </a:extLst>
          </p:cNvPr>
          <p:cNvGrpSpPr/>
          <p:nvPr/>
        </p:nvGrpSpPr>
        <p:grpSpPr>
          <a:xfrm>
            <a:off x="2904918" y="4730967"/>
            <a:ext cx="1070557" cy="126879"/>
            <a:chOff x="0" y="0"/>
            <a:chExt cx="246399" cy="47404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B6F4041-513D-51CE-1199-4052580DDA2C}"/>
                </a:ext>
              </a:extLst>
            </p:cNvPr>
            <p:cNvSpPr/>
            <p:nvPr/>
          </p:nvSpPr>
          <p:spPr>
            <a:xfrm>
              <a:off x="0" y="0"/>
              <a:ext cx="246399" cy="47404"/>
            </a:xfrm>
            <a:custGeom>
              <a:avLst/>
              <a:gdLst/>
              <a:ahLst/>
              <a:cxnLst/>
              <a:rect l="l" t="t" r="r" b="b"/>
              <a:pathLst>
                <a:path w="246399" h="47404">
                  <a:moveTo>
                    <a:pt x="0" y="0"/>
                  </a:moveTo>
                  <a:lnTo>
                    <a:pt x="246399" y="0"/>
                  </a:lnTo>
                  <a:lnTo>
                    <a:pt x="246399" y="47404"/>
                  </a:lnTo>
                  <a:lnTo>
                    <a:pt x="0" y="47404"/>
                  </a:lnTo>
                  <a:close/>
                </a:path>
              </a:pathLst>
            </a:custGeom>
            <a:solidFill>
              <a:srgbClr val="000000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2395BF1E-EFFC-08E6-59EB-6D4394C1ECDE}"/>
                </a:ext>
              </a:extLst>
            </p:cNvPr>
            <p:cNvSpPr txBox="1"/>
            <p:nvPr/>
          </p:nvSpPr>
          <p:spPr>
            <a:xfrm>
              <a:off x="0" y="-28575"/>
              <a:ext cx="246399" cy="75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6B704A06-B633-75FA-3E09-98A1C447C215}"/>
              </a:ext>
            </a:extLst>
          </p:cNvPr>
          <p:cNvGrpSpPr/>
          <p:nvPr/>
        </p:nvGrpSpPr>
        <p:grpSpPr>
          <a:xfrm>
            <a:off x="2904918" y="5099894"/>
            <a:ext cx="753178" cy="131074"/>
            <a:chOff x="0" y="0"/>
            <a:chExt cx="123199" cy="4745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7814B37-F7FF-1727-8A81-936949A05797}"/>
                </a:ext>
              </a:extLst>
            </p:cNvPr>
            <p:cNvSpPr/>
            <p:nvPr/>
          </p:nvSpPr>
          <p:spPr>
            <a:xfrm>
              <a:off x="0" y="0"/>
              <a:ext cx="123199" cy="47451"/>
            </a:xfrm>
            <a:custGeom>
              <a:avLst/>
              <a:gdLst/>
              <a:ahLst/>
              <a:cxnLst/>
              <a:rect l="l" t="t" r="r" b="b"/>
              <a:pathLst>
                <a:path w="123199" h="47451">
                  <a:moveTo>
                    <a:pt x="0" y="0"/>
                  </a:moveTo>
                  <a:lnTo>
                    <a:pt x="123199" y="0"/>
                  </a:lnTo>
                  <a:lnTo>
                    <a:pt x="123199" y="47451"/>
                  </a:lnTo>
                  <a:lnTo>
                    <a:pt x="0" y="47451"/>
                  </a:lnTo>
                  <a:close/>
                </a:path>
              </a:pathLst>
            </a:custGeom>
            <a:solidFill>
              <a:srgbClr val="000000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2CCAA6DD-2136-604E-7986-3EBACA03CBB2}"/>
                </a:ext>
              </a:extLst>
            </p:cNvPr>
            <p:cNvSpPr txBox="1"/>
            <p:nvPr/>
          </p:nvSpPr>
          <p:spPr>
            <a:xfrm>
              <a:off x="0" y="-28575"/>
              <a:ext cx="123199" cy="760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TextBox 32">
            <a:extLst>
              <a:ext uri="{FF2B5EF4-FFF2-40B4-BE49-F238E27FC236}">
                <a16:creationId xmlns:a16="http://schemas.microsoft.com/office/drawing/2014/main" id="{5A2F3600-3D82-E95F-AADF-DDF52EF61CBC}"/>
              </a:ext>
            </a:extLst>
          </p:cNvPr>
          <p:cNvSpPr txBox="1"/>
          <p:nvPr/>
        </p:nvSpPr>
        <p:spPr>
          <a:xfrm>
            <a:off x="1487367" y="2392202"/>
            <a:ext cx="1931765" cy="816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361"/>
              </a:lnSpc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68%</a:t>
            </a:r>
          </a:p>
        </p:txBody>
      </p:sp>
      <p:sp>
        <p:nvSpPr>
          <p:cNvPr id="27" name="TextBox 33">
            <a:extLst>
              <a:ext uri="{FF2B5EF4-FFF2-40B4-BE49-F238E27FC236}">
                <a16:creationId xmlns:a16="http://schemas.microsoft.com/office/drawing/2014/main" id="{96444819-C422-E744-6770-1406A6BD154D}"/>
              </a:ext>
            </a:extLst>
          </p:cNvPr>
          <p:cNvSpPr txBox="1"/>
          <p:nvPr/>
        </p:nvSpPr>
        <p:spPr>
          <a:xfrm>
            <a:off x="1513814" y="2957011"/>
            <a:ext cx="1931765" cy="471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94"/>
              </a:lnSpc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Femmes</a:t>
            </a:r>
          </a:p>
        </p:txBody>
      </p:sp>
      <p:sp>
        <p:nvSpPr>
          <p:cNvPr id="30" name="TextBox 34">
            <a:extLst>
              <a:ext uri="{FF2B5EF4-FFF2-40B4-BE49-F238E27FC236}">
                <a16:creationId xmlns:a16="http://schemas.microsoft.com/office/drawing/2014/main" id="{9C0444BB-D2F5-4469-8FBE-14B298FE82D5}"/>
              </a:ext>
            </a:extLst>
          </p:cNvPr>
          <p:cNvSpPr txBox="1"/>
          <p:nvPr/>
        </p:nvSpPr>
        <p:spPr>
          <a:xfrm>
            <a:off x="1968561" y="4143340"/>
            <a:ext cx="1160562" cy="483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09"/>
              </a:lnSpc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18-24</a:t>
            </a:r>
          </a:p>
        </p:txBody>
      </p:sp>
      <p:sp>
        <p:nvSpPr>
          <p:cNvPr id="31" name="TextBox 35">
            <a:extLst>
              <a:ext uri="{FF2B5EF4-FFF2-40B4-BE49-F238E27FC236}">
                <a16:creationId xmlns:a16="http://schemas.microsoft.com/office/drawing/2014/main" id="{F9DFDDA6-AB92-07E0-2545-06B9346551CC}"/>
              </a:ext>
            </a:extLst>
          </p:cNvPr>
          <p:cNvSpPr txBox="1"/>
          <p:nvPr/>
        </p:nvSpPr>
        <p:spPr>
          <a:xfrm>
            <a:off x="1968561" y="4470216"/>
            <a:ext cx="1345395" cy="483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09"/>
              </a:lnSpc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25-34</a:t>
            </a:r>
          </a:p>
        </p:txBody>
      </p:sp>
      <p:sp>
        <p:nvSpPr>
          <p:cNvPr id="32" name="TextBox 36">
            <a:extLst>
              <a:ext uri="{FF2B5EF4-FFF2-40B4-BE49-F238E27FC236}">
                <a16:creationId xmlns:a16="http://schemas.microsoft.com/office/drawing/2014/main" id="{0EF9BA31-931F-2CF3-1A66-5A243017E762}"/>
              </a:ext>
            </a:extLst>
          </p:cNvPr>
          <p:cNvSpPr txBox="1"/>
          <p:nvPr/>
        </p:nvSpPr>
        <p:spPr>
          <a:xfrm>
            <a:off x="928141" y="3870469"/>
            <a:ext cx="2206506" cy="522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97"/>
              </a:lnSpc>
            </a:pPr>
            <a:r>
              <a:rPr lang="en-US" sz="3069" b="1" dirty="0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Âge</a:t>
            </a:r>
            <a:endParaRPr lang="en-US" sz="3069" b="1" dirty="0">
              <a:solidFill>
                <a:srgbClr val="000000"/>
              </a:solidFill>
              <a:latin typeface="Arial" panose="020B0604020202020204" pitchFamily="34" charset="0"/>
              <a:ea typeface="League Spartan"/>
              <a:cs typeface="Arial" panose="020B0604020202020204" pitchFamily="34" charset="0"/>
              <a:sym typeface="League Spartan"/>
            </a:endParaRPr>
          </a:p>
        </p:txBody>
      </p:sp>
      <p:sp>
        <p:nvSpPr>
          <p:cNvPr id="33" name="TextBox 37">
            <a:extLst>
              <a:ext uri="{FF2B5EF4-FFF2-40B4-BE49-F238E27FC236}">
                <a16:creationId xmlns:a16="http://schemas.microsoft.com/office/drawing/2014/main" id="{E23A6A5B-39EE-56C4-22F8-7650C30BA744}"/>
              </a:ext>
            </a:extLst>
          </p:cNvPr>
          <p:cNvSpPr txBox="1"/>
          <p:nvPr/>
        </p:nvSpPr>
        <p:spPr>
          <a:xfrm>
            <a:off x="3187915" y="2368169"/>
            <a:ext cx="2116554" cy="805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361"/>
              </a:lnSpc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30%</a:t>
            </a:r>
          </a:p>
        </p:txBody>
      </p:sp>
      <p:sp>
        <p:nvSpPr>
          <p:cNvPr id="34" name="TextBox 38">
            <a:extLst>
              <a:ext uri="{FF2B5EF4-FFF2-40B4-BE49-F238E27FC236}">
                <a16:creationId xmlns:a16="http://schemas.microsoft.com/office/drawing/2014/main" id="{268B694D-9A74-E41E-1D73-A545D65B8A38}"/>
              </a:ext>
            </a:extLst>
          </p:cNvPr>
          <p:cNvSpPr txBox="1"/>
          <p:nvPr/>
        </p:nvSpPr>
        <p:spPr>
          <a:xfrm>
            <a:off x="3187915" y="2971941"/>
            <a:ext cx="1824793" cy="466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94"/>
              </a:lnSpc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Hommes</a:t>
            </a:r>
          </a:p>
        </p:txBody>
      </p:sp>
      <p:sp>
        <p:nvSpPr>
          <p:cNvPr id="35" name="TextBox 40">
            <a:extLst>
              <a:ext uri="{FF2B5EF4-FFF2-40B4-BE49-F238E27FC236}">
                <a16:creationId xmlns:a16="http://schemas.microsoft.com/office/drawing/2014/main" id="{FEAA2A5E-2E30-A77D-07F3-86CFA6F67893}"/>
              </a:ext>
            </a:extLst>
          </p:cNvPr>
          <p:cNvSpPr txBox="1"/>
          <p:nvPr/>
        </p:nvSpPr>
        <p:spPr>
          <a:xfrm>
            <a:off x="1952441" y="4830127"/>
            <a:ext cx="1345395" cy="471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09"/>
              </a:lnSpc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35-44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086A3D00-2D6C-AEDD-7FFD-89AF2DD901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19" y="1884876"/>
            <a:ext cx="2581271" cy="397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66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346D5-AF3E-D50B-D5D9-36A94019D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F37214B-E4D6-9F14-D0D6-E03BC66A7169}"/>
              </a:ext>
            </a:extLst>
          </p:cNvPr>
          <p:cNvCxnSpPr/>
          <p:nvPr/>
        </p:nvCxnSpPr>
        <p:spPr>
          <a:xfrm>
            <a:off x="928141" y="1131376"/>
            <a:ext cx="10515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re 1">
            <a:extLst>
              <a:ext uri="{FF2B5EF4-FFF2-40B4-BE49-F238E27FC236}">
                <a16:creationId xmlns:a16="http://schemas.microsoft.com/office/drawing/2014/main" id="{0944C6FF-02C8-F3F5-7DAF-BC3DBE584A99}"/>
              </a:ext>
            </a:extLst>
          </p:cNvPr>
          <p:cNvSpPr txBox="1">
            <a:spLocks/>
          </p:cNvSpPr>
          <p:nvPr/>
        </p:nvSpPr>
        <p:spPr>
          <a:xfrm>
            <a:off x="10114613" y="442616"/>
            <a:ext cx="1329128" cy="68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000" b="1" dirty="0"/>
              <a:t>Kit Média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3EE92EED-AAE2-18DF-735E-F42F24804DCB}"/>
              </a:ext>
            </a:extLst>
          </p:cNvPr>
          <p:cNvSpPr txBox="1">
            <a:spLocks/>
          </p:cNvSpPr>
          <p:nvPr/>
        </p:nvSpPr>
        <p:spPr>
          <a:xfrm>
            <a:off x="838200" y="434740"/>
            <a:ext cx="3566589" cy="68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000" b="1" dirty="0"/>
              <a:t>Contenu &amp; engagement</a:t>
            </a: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C904114B-1A0C-6B43-6B96-4FCF62A0744F}"/>
              </a:ext>
            </a:extLst>
          </p:cNvPr>
          <p:cNvSpPr/>
          <p:nvPr/>
        </p:nvSpPr>
        <p:spPr>
          <a:xfrm>
            <a:off x="1139537" y="2096390"/>
            <a:ext cx="607192" cy="536537"/>
          </a:xfrm>
          <a:custGeom>
            <a:avLst/>
            <a:gdLst/>
            <a:ahLst/>
            <a:cxnLst/>
            <a:rect l="l" t="t" r="r" b="b"/>
            <a:pathLst>
              <a:path w="1010416" h="892840">
                <a:moveTo>
                  <a:pt x="0" y="0"/>
                </a:moveTo>
                <a:lnTo>
                  <a:pt x="1010416" y="0"/>
                </a:lnTo>
                <a:lnTo>
                  <a:pt x="1010416" y="892840"/>
                </a:lnTo>
                <a:lnTo>
                  <a:pt x="0" y="892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4">
            <a:extLst>
              <a:ext uri="{FF2B5EF4-FFF2-40B4-BE49-F238E27FC236}">
                <a16:creationId xmlns:a16="http://schemas.microsoft.com/office/drawing/2014/main" id="{1CB36E38-D2F0-CD7D-5D05-4BCF7C6E676D}"/>
              </a:ext>
            </a:extLst>
          </p:cNvPr>
          <p:cNvSpPr/>
          <p:nvPr/>
        </p:nvSpPr>
        <p:spPr>
          <a:xfrm>
            <a:off x="1139537" y="3283327"/>
            <a:ext cx="607192" cy="536537"/>
          </a:xfrm>
          <a:custGeom>
            <a:avLst/>
            <a:gdLst/>
            <a:ahLst/>
            <a:cxnLst/>
            <a:rect l="l" t="t" r="r" b="b"/>
            <a:pathLst>
              <a:path w="1010416" h="892840">
                <a:moveTo>
                  <a:pt x="0" y="0"/>
                </a:moveTo>
                <a:lnTo>
                  <a:pt x="1010416" y="0"/>
                </a:lnTo>
                <a:lnTo>
                  <a:pt x="1010416" y="892840"/>
                </a:lnTo>
                <a:lnTo>
                  <a:pt x="0" y="8928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FEA0A56E-5ABE-156E-AD7F-1425E79E19E0}"/>
              </a:ext>
            </a:extLst>
          </p:cNvPr>
          <p:cNvSpPr/>
          <p:nvPr/>
        </p:nvSpPr>
        <p:spPr>
          <a:xfrm>
            <a:off x="1300429" y="3414537"/>
            <a:ext cx="269216" cy="183403"/>
          </a:xfrm>
          <a:custGeom>
            <a:avLst/>
            <a:gdLst/>
            <a:ahLst/>
            <a:cxnLst/>
            <a:rect l="l" t="t" r="r" b="b"/>
            <a:pathLst>
              <a:path w="456332" h="310876">
                <a:moveTo>
                  <a:pt x="0" y="0"/>
                </a:moveTo>
                <a:lnTo>
                  <a:pt x="456332" y="0"/>
                </a:lnTo>
                <a:lnTo>
                  <a:pt x="456332" y="310876"/>
                </a:lnTo>
                <a:lnTo>
                  <a:pt x="0" y="31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B34ABCAB-E3FF-A4BD-21E2-42154E443623}"/>
              </a:ext>
            </a:extLst>
          </p:cNvPr>
          <p:cNvSpPr txBox="1"/>
          <p:nvPr/>
        </p:nvSpPr>
        <p:spPr>
          <a:xfrm>
            <a:off x="2234335" y="3223933"/>
            <a:ext cx="4381894" cy="414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Vues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mensuelles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 : 6M</a:t>
            </a:r>
          </a:p>
        </p:txBody>
      </p:sp>
      <p:sp>
        <p:nvSpPr>
          <p:cNvPr id="37" name="TextBox 23">
            <a:extLst>
              <a:ext uri="{FF2B5EF4-FFF2-40B4-BE49-F238E27FC236}">
                <a16:creationId xmlns:a16="http://schemas.microsoft.com/office/drawing/2014/main" id="{D001DA3B-E708-01CE-C13A-F2B6D917B923}"/>
              </a:ext>
            </a:extLst>
          </p:cNvPr>
          <p:cNvSpPr txBox="1"/>
          <p:nvPr/>
        </p:nvSpPr>
        <p:spPr>
          <a:xfrm>
            <a:off x="2234335" y="2054967"/>
            <a:ext cx="4381894" cy="425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Abonnés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mensuels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 : 70K</a:t>
            </a:r>
          </a:p>
        </p:txBody>
      </p:sp>
      <p:sp>
        <p:nvSpPr>
          <p:cNvPr id="38" name="TextBox 25">
            <a:extLst>
              <a:ext uri="{FF2B5EF4-FFF2-40B4-BE49-F238E27FC236}">
                <a16:creationId xmlns:a16="http://schemas.microsoft.com/office/drawing/2014/main" id="{5D9E7CEE-2D6C-513E-EAF1-4E2C02B47953}"/>
              </a:ext>
            </a:extLst>
          </p:cNvPr>
          <p:cNvSpPr txBox="1"/>
          <p:nvPr/>
        </p:nvSpPr>
        <p:spPr>
          <a:xfrm>
            <a:off x="2234335" y="4368226"/>
            <a:ext cx="4381894" cy="414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Taux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d’engagement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: 9%</a:t>
            </a:r>
          </a:p>
        </p:txBody>
      </p:sp>
      <p:sp>
        <p:nvSpPr>
          <p:cNvPr id="41" name="Freeform 4">
            <a:extLst>
              <a:ext uri="{FF2B5EF4-FFF2-40B4-BE49-F238E27FC236}">
                <a16:creationId xmlns:a16="http://schemas.microsoft.com/office/drawing/2014/main" id="{B6B64D93-ADD1-92C4-39DB-231BC1BD27D3}"/>
              </a:ext>
            </a:extLst>
          </p:cNvPr>
          <p:cNvSpPr/>
          <p:nvPr/>
        </p:nvSpPr>
        <p:spPr>
          <a:xfrm>
            <a:off x="1139537" y="4470963"/>
            <a:ext cx="607192" cy="536537"/>
          </a:xfrm>
          <a:custGeom>
            <a:avLst/>
            <a:gdLst/>
            <a:ahLst/>
            <a:cxnLst/>
            <a:rect l="l" t="t" r="r" b="b"/>
            <a:pathLst>
              <a:path w="1010416" h="892840">
                <a:moveTo>
                  <a:pt x="0" y="0"/>
                </a:moveTo>
                <a:lnTo>
                  <a:pt x="1010416" y="0"/>
                </a:lnTo>
                <a:lnTo>
                  <a:pt x="1010416" y="892840"/>
                </a:lnTo>
                <a:lnTo>
                  <a:pt x="0" y="8928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0AA92B4A-A494-34BC-4D92-107497020496}"/>
              </a:ext>
            </a:extLst>
          </p:cNvPr>
          <p:cNvSpPr/>
          <p:nvPr/>
        </p:nvSpPr>
        <p:spPr>
          <a:xfrm>
            <a:off x="1314285" y="4517272"/>
            <a:ext cx="269216" cy="363192"/>
          </a:xfrm>
          <a:custGeom>
            <a:avLst/>
            <a:gdLst/>
            <a:ahLst/>
            <a:cxnLst/>
            <a:rect l="l" t="t" r="r" b="b"/>
            <a:pathLst>
              <a:path w="330909" h="446420">
                <a:moveTo>
                  <a:pt x="0" y="0"/>
                </a:moveTo>
                <a:lnTo>
                  <a:pt x="330909" y="0"/>
                </a:lnTo>
                <a:lnTo>
                  <a:pt x="330909" y="446420"/>
                </a:lnTo>
                <a:lnTo>
                  <a:pt x="0" y="4464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" name="Image 1" descr="Une image contenant texte, Visage humain, capture d’écran, habits&#10;&#10;Le contenu généré par l’IA peut être incorrect.">
            <a:extLst>
              <a:ext uri="{FF2B5EF4-FFF2-40B4-BE49-F238E27FC236}">
                <a16:creationId xmlns:a16="http://schemas.microsoft.com/office/drawing/2014/main" id="{32295F61-AEAB-CBB7-C5D1-152BFB6750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20000">
            <a:off x="7726959" y="1711560"/>
            <a:ext cx="2073013" cy="4162425"/>
          </a:xfrm>
          <a:prstGeom prst="rect">
            <a:avLst/>
          </a:prstGeom>
        </p:spPr>
      </p:pic>
      <p:grpSp>
        <p:nvGrpSpPr>
          <p:cNvPr id="42" name="Group 7">
            <a:extLst>
              <a:ext uri="{FF2B5EF4-FFF2-40B4-BE49-F238E27FC236}">
                <a16:creationId xmlns:a16="http://schemas.microsoft.com/office/drawing/2014/main" id="{8248EB93-33C3-CCAB-28D0-3FF9F43DD9F1}"/>
              </a:ext>
            </a:extLst>
          </p:cNvPr>
          <p:cNvGrpSpPr>
            <a:grpSpLocks noChangeAspect="1"/>
          </p:cNvGrpSpPr>
          <p:nvPr/>
        </p:nvGrpSpPr>
        <p:grpSpPr>
          <a:xfrm rot="726170">
            <a:off x="7652522" y="1596792"/>
            <a:ext cx="2220028" cy="4391630"/>
            <a:chOff x="0" y="0"/>
            <a:chExt cx="2620010" cy="5182870"/>
          </a:xfrm>
        </p:grpSpPr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24727AD3-945E-7CC8-0070-7D093F007ABF}"/>
                </a:ext>
              </a:extLst>
            </p:cNvPr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9AAB8D92-703A-1435-803C-A0E2096245A4}"/>
                </a:ext>
              </a:extLst>
            </p:cNvPr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11"/>
              <a:stretch>
                <a:fillRect l="-112" r="-112"/>
              </a:stretch>
            </a:blipFill>
          </p:spPr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E1D60D1C-33CF-DDCE-2BFC-497EC4010DCD}"/>
                </a:ext>
              </a:extLst>
            </p:cNvPr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7B996321-1BED-8E95-5CD2-00BDD1DCE5EE}"/>
                </a:ext>
              </a:extLst>
            </p:cNvPr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A86527B9-A013-47F1-F7EC-E70A8E69A74D}"/>
                </a:ext>
              </a:extLst>
            </p:cNvPr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98CA9A9C-416A-B09C-DA03-A38080C98B63}"/>
                </a:ext>
              </a:extLst>
            </p:cNvPr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29A3CDFB-4611-7CC6-D9AA-CF4581AF0594}"/>
                </a:ext>
              </a:extLst>
            </p:cNvPr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0B8D104B-3B80-8CDF-54AE-AA769E82EF2C}"/>
                </a:ext>
              </a:extLst>
            </p:cNvPr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21533148-0E2A-9D87-F21F-DB977A150E07}"/>
                </a:ext>
              </a:extLst>
            </p:cNvPr>
            <p:cNvSpPr/>
            <p:nvPr/>
          </p:nvSpPr>
          <p:spPr>
            <a:xfrm>
              <a:off x="27939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52" name="Freeform 6">
            <a:extLst>
              <a:ext uri="{FF2B5EF4-FFF2-40B4-BE49-F238E27FC236}">
                <a16:creationId xmlns:a16="http://schemas.microsoft.com/office/drawing/2014/main" id="{E02E1CF2-7DF3-21C0-E846-15384E3277EC}"/>
              </a:ext>
            </a:extLst>
          </p:cNvPr>
          <p:cNvSpPr/>
          <p:nvPr/>
        </p:nvSpPr>
        <p:spPr>
          <a:xfrm>
            <a:off x="928141" y="6099374"/>
            <a:ext cx="323886" cy="323886"/>
          </a:xfrm>
          <a:custGeom>
            <a:avLst/>
            <a:gdLst/>
            <a:ahLst/>
            <a:cxnLst/>
            <a:rect l="l" t="t" r="r" b="b"/>
            <a:pathLst>
              <a:path w="523106" h="523106">
                <a:moveTo>
                  <a:pt x="0" y="0"/>
                </a:moveTo>
                <a:lnTo>
                  <a:pt x="523106" y="0"/>
                </a:lnTo>
                <a:lnTo>
                  <a:pt x="523106" y="523106"/>
                </a:lnTo>
                <a:lnTo>
                  <a:pt x="0" y="5231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53" name="Titre 1">
            <a:extLst>
              <a:ext uri="{FF2B5EF4-FFF2-40B4-BE49-F238E27FC236}">
                <a16:creationId xmlns:a16="http://schemas.microsoft.com/office/drawing/2014/main" id="{73908A35-5414-D547-EFEF-3FEA72CE638A}"/>
              </a:ext>
            </a:extLst>
          </p:cNvPr>
          <p:cNvSpPr txBox="1">
            <a:spLocks/>
          </p:cNvSpPr>
          <p:nvPr/>
        </p:nvSpPr>
        <p:spPr>
          <a:xfrm>
            <a:off x="1260647" y="5906150"/>
            <a:ext cx="2369695" cy="68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000" dirty="0"/>
              <a:t>@kyllianbenardd</a:t>
            </a:r>
          </a:p>
        </p:txBody>
      </p:sp>
    </p:spTree>
    <p:extLst>
      <p:ext uri="{BB962C8B-B14F-4D97-AF65-F5344CB8AC3E}">
        <p14:creationId xmlns:p14="http://schemas.microsoft.com/office/powerpoint/2010/main" val="2501778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6F1A5-0CD4-7212-CAD8-C9B0BDF88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F5939B4-3A57-3557-E9E0-DAD58C9CAE1E}"/>
              </a:ext>
            </a:extLst>
          </p:cNvPr>
          <p:cNvCxnSpPr/>
          <p:nvPr/>
        </p:nvCxnSpPr>
        <p:spPr>
          <a:xfrm>
            <a:off x="928141" y="1131376"/>
            <a:ext cx="10515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re 1">
            <a:extLst>
              <a:ext uri="{FF2B5EF4-FFF2-40B4-BE49-F238E27FC236}">
                <a16:creationId xmlns:a16="http://schemas.microsoft.com/office/drawing/2014/main" id="{EDA256FA-AAED-D289-32D0-AC8F829EE616}"/>
              </a:ext>
            </a:extLst>
          </p:cNvPr>
          <p:cNvSpPr txBox="1">
            <a:spLocks/>
          </p:cNvSpPr>
          <p:nvPr/>
        </p:nvSpPr>
        <p:spPr>
          <a:xfrm>
            <a:off x="10114613" y="442616"/>
            <a:ext cx="1329128" cy="68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000" b="1" dirty="0"/>
              <a:t>Kit Média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8336C857-8816-C555-C889-1EBDCDDAF02C}"/>
              </a:ext>
            </a:extLst>
          </p:cNvPr>
          <p:cNvSpPr txBox="1">
            <a:spLocks/>
          </p:cNvSpPr>
          <p:nvPr/>
        </p:nvSpPr>
        <p:spPr>
          <a:xfrm>
            <a:off x="838200" y="434740"/>
            <a:ext cx="3566589" cy="68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000" b="1" dirty="0"/>
              <a:t>Contenus phares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BCE8AD6-C403-7516-9AA7-1DA90B494386}"/>
              </a:ext>
            </a:extLst>
          </p:cNvPr>
          <p:cNvGrpSpPr/>
          <p:nvPr/>
        </p:nvGrpSpPr>
        <p:grpSpPr>
          <a:xfrm>
            <a:off x="4474064" y="4196369"/>
            <a:ext cx="607192" cy="536537"/>
            <a:chOff x="1139537" y="3283327"/>
            <a:chExt cx="607192" cy="536537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FA58EDA6-EDFE-D203-7875-FF822211EC33}"/>
                </a:ext>
              </a:extLst>
            </p:cNvPr>
            <p:cNvSpPr/>
            <p:nvPr/>
          </p:nvSpPr>
          <p:spPr>
            <a:xfrm>
              <a:off x="1139537" y="3283327"/>
              <a:ext cx="607192" cy="536537"/>
            </a:xfrm>
            <a:custGeom>
              <a:avLst/>
              <a:gdLst/>
              <a:ahLst/>
              <a:cxnLst/>
              <a:rect l="l" t="t" r="r" b="b"/>
              <a:pathLst>
                <a:path w="1010416" h="892840">
                  <a:moveTo>
                    <a:pt x="0" y="0"/>
                  </a:moveTo>
                  <a:lnTo>
                    <a:pt x="1010416" y="0"/>
                  </a:lnTo>
                  <a:lnTo>
                    <a:pt x="1010416" y="892840"/>
                  </a:lnTo>
                  <a:lnTo>
                    <a:pt x="0" y="892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87639D7B-E081-2E3B-3AE6-EE52E456F2AD}"/>
                </a:ext>
              </a:extLst>
            </p:cNvPr>
            <p:cNvSpPr/>
            <p:nvPr/>
          </p:nvSpPr>
          <p:spPr>
            <a:xfrm>
              <a:off x="1300429" y="3414537"/>
              <a:ext cx="269216" cy="183403"/>
            </a:xfrm>
            <a:custGeom>
              <a:avLst/>
              <a:gdLst/>
              <a:ahLst/>
              <a:cxnLst/>
              <a:rect l="l" t="t" r="r" b="b"/>
              <a:pathLst>
                <a:path w="456332" h="310876">
                  <a:moveTo>
                    <a:pt x="0" y="0"/>
                  </a:moveTo>
                  <a:lnTo>
                    <a:pt x="456332" y="0"/>
                  </a:lnTo>
                  <a:lnTo>
                    <a:pt x="456332" y="310876"/>
                  </a:lnTo>
                  <a:lnTo>
                    <a:pt x="0" y="310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" name="Freeform 4">
            <a:extLst>
              <a:ext uri="{FF2B5EF4-FFF2-40B4-BE49-F238E27FC236}">
                <a16:creationId xmlns:a16="http://schemas.microsoft.com/office/drawing/2014/main" id="{9DD601EB-A658-FC4A-C73B-B6DA5FD59C58}"/>
              </a:ext>
            </a:extLst>
          </p:cNvPr>
          <p:cNvSpPr/>
          <p:nvPr/>
        </p:nvSpPr>
        <p:spPr>
          <a:xfrm>
            <a:off x="4474064" y="4886624"/>
            <a:ext cx="607192" cy="536536"/>
          </a:xfrm>
          <a:custGeom>
            <a:avLst/>
            <a:gdLst/>
            <a:ahLst/>
            <a:cxnLst/>
            <a:rect l="l" t="t" r="r" b="b"/>
            <a:pathLst>
              <a:path w="786211" h="694724">
                <a:moveTo>
                  <a:pt x="0" y="0"/>
                </a:moveTo>
                <a:lnTo>
                  <a:pt x="786211" y="0"/>
                </a:lnTo>
                <a:lnTo>
                  <a:pt x="786211" y="694725"/>
                </a:lnTo>
                <a:lnTo>
                  <a:pt x="0" y="6947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1CD8341-F006-B838-2659-A3776922CF79}"/>
              </a:ext>
            </a:extLst>
          </p:cNvPr>
          <p:cNvSpPr/>
          <p:nvPr/>
        </p:nvSpPr>
        <p:spPr>
          <a:xfrm>
            <a:off x="928141" y="6099374"/>
            <a:ext cx="323886" cy="323886"/>
          </a:xfrm>
          <a:custGeom>
            <a:avLst/>
            <a:gdLst/>
            <a:ahLst/>
            <a:cxnLst/>
            <a:rect l="l" t="t" r="r" b="b"/>
            <a:pathLst>
              <a:path w="523106" h="523106">
                <a:moveTo>
                  <a:pt x="0" y="0"/>
                </a:moveTo>
                <a:lnTo>
                  <a:pt x="523106" y="0"/>
                </a:lnTo>
                <a:lnTo>
                  <a:pt x="523106" y="523106"/>
                </a:lnTo>
                <a:lnTo>
                  <a:pt x="0" y="5231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4E792DA-35C1-254F-630D-021DB135D029}"/>
              </a:ext>
            </a:extLst>
          </p:cNvPr>
          <p:cNvSpPr txBox="1">
            <a:spLocks/>
          </p:cNvSpPr>
          <p:nvPr/>
        </p:nvSpPr>
        <p:spPr>
          <a:xfrm>
            <a:off x="1260647" y="5906150"/>
            <a:ext cx="2369695" cy="68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000" dirty="0"/>
              <a:t>@kyllianbenardd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04EE80C-6C79-3BBF-8D84-5A0C35375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"/>
          <a:stretch/>
        </p:blipFill>
        <p:spPr>
          <a:xfrm>
            <a:off x="1778274" y="1530805"/>
            <a:ext cx="2518706" cy="39759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F108419-611E-194C-C1CF-B83E20BBE6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0"/>
          <a:stretch/>
        </p:blipFill>
        <p:spPr>
          <a:xfrm>
            <a:off x="6685891" y="1515391"/>
            <a:ext cx="2647222" cy="3975915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795BDC22-A3E2-6A83-729D-B6026550A3A0}"/>
              </a:ext>
            </a:extLst>
          </p:cNvPr>
          <p:cNvGrpSpPr/>
          <p:nvPr/>
        </p:nvGrpSpPr>
        <p:grpSpPr>
          <a:xfrm>
            <a:off x="9544824" y="4196369"/>
            <a:ext cx="607192" cy="536537"/>
            <a:chOff x="1139537" y="3283327"/>
            <a:chExt cx="607192" cy="536537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969D46A0-29B1-90C4-C39A-45F90186ED3F}"/>
                </a:ext>
              </a:extLst>
            </p:cNvPr>
            <p:cNvSpPr/>
            <p:nvPr/>
          </p:nvSpPr>
          <p:spPr>
            <a:xfrm>
              <a:off x="1139537" y="3283327"/>
              <a:ext cx="607192" cy="536537"/>
            </a:xfrm>
            <a:custGeom>
              <a:avLst/>
              <a:gdLst/>
              <a:ahLst/>
              <a:cxnLst/>
              <a:rect l="l" t="t" r="r" b="b"/>
              <a:pathLst>
                <a:path w="1010416" h="892840">
                  <a:moveTo>
                    <a:pt x="0" y="0"/>
                  </a:moveTo>
                  <a:lnTo>
                    <a:pt x="1010416" y="0"/>
                  </a:lnTo>
                  <a:lnTo>
                    <a:pt x="1010416" y="892840"/>
                  </a:lnTo>
                  <a:lnTo>
                    <a:pt x="0" y="892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44F778EC-108B-F5F1-8645-BB0C1FE7E29E}"/>
                </a:ext>
              </a:extLst>
            </p:cNvPr>
            <p:cNvSpPr/>
            <p:nvPr/>
          </p:nvSpPr>
          <p:spPr>
            <a:xfrm>
              <a:off x="1300429" y="3414537"/>
              <a:ext cx="269216" cy="183403"/>
            </a:xfrm>
            <a:custGeom>
              <a:avLst/>
              <a:gdLst/>
              <a:ahLst/>
              <a:cxnLst/>
              <a:rect l="l" t="t" r="r" b="b"/>
              <a:pathLst>
                <a:path w="456332" h="310876">
                  <a:moveTo>
                    <a:pt x="0" y="0"/>
                  </a:moveTo>
                  <a:lnTo>
                    <a:pt x="456332" y="0"/>
                  </a:lnTo>
                  <a:lnTo>
                    <a:pt x="456332" y="310876"/>
                  </a:lnTo>
                  <a:lnTo>
                    <a:pt x="0" y="310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Freeform 4">
            <a:extLst>
              <a:ext uri="{FF2B5EF4-FFF2-40B4-BE49-F238E27FC236}">
                <a16:creationId xmlns:a16="http://schemas.microsoft.com/office/drawing/2014/main" id="{9CFDC091-BA42-E775-6196-0460262A7DE0}"/>
              </a:ext>
            </a:extLst>
          </p:cNvPr>
          <p:cNvSpPr/>
          <p:nvPr/>
        </p:nvSpPr>
        <p:spPr>
          <a:xfrm>
            <a:off x="9544824" y="4886624"/>
            <a:ext cx="607192" cy="536536"/>
          </a:xfrm>
          <a:custGeom>
            <a:avLst/>
            <a:gdLst/>
            <a:ahLst/>
            <a:cxnLst/>
            <a:rect l="l" t="t" r="r" b="b"/>
            <a:pathLst>
              <a:path w="786211" h="694724">
                <a:moveTo>
                  <a:pt x="0" y="0"/>
                </a:moveTo>
                <a:lnTo>
                  <a:pt x="786211" y="0"/>
                </a:lnTo>
                <a:lnTo>
                  <a:pt x="786211" y="694725"/>
                </a:lnTo>
                <a:lnTo>
                  <a:pt x="0" y="6947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296EE02A-76DF-B5C1-7561-1C26B8D23CC7}"/>
              </a:ext>
            </a:extLst>
          </p:cNvPr>
          <p:cNvSpPr txBox="1"/>
          <p:nvPr/>
        </p:nvSpPr>
        <p:spPr>
          <a:xfrm>
            <a:off x="5243376" y="4156719"/>
            <a:ext cx="607192" cy="414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34M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DAB486A5-EC10-B2E5-1D33-4D9FFE5BA23B}"/>
              </a:ext>
            </a:extLst>
          </p:cNvPr>
          <p:cNvSpPr txBox="1"/>
          <p:nvPr/>
        </p:nvSpPr>
        <p:spPr>
          <a:xfrm>
            <a:off x="5243376" y="4837672"/>
            <a:ext cx="607192" cy="414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703k</a:t>
            </a: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D7078210-B590-3AF1-F9C4-FDC9CFF9841A}"/>
              </a:ext>
            </a:extLst>
          </p:cNvPr>
          <p:cNvSpPr txBox="1"/>
          <p:nvPr/>
        </p:nvSpPr>
        <p:spPr>
          <a:xfrm>
            <a:off x="10334269" y="4156719"/>
            <a:ext cx="607192" cy="414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16M</a:t>
            </a: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F0C72BAC-27FE-50F4-3BDB-75F06552985F}"/>
              </a:ext>
            </a:extLst>
          </p:cNvPr>
          <p:cNvSpPr txBox="1"/>
          <p:nvPr/>
        </p:nvSpPr>
        <p:spPr>
          <a:xfrm>
            <a:off x="10334269" y="4837672"/>
            <a:ext cx="607192" cy="414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2M</a:t>
            </a:r>
          </a:p>
        </p:txBody>
      </p:sp>
    </p:spTree>
    <p:extLst>
      <p:ext uri="{BB962C8B-B14F-4D97-AF65-F5344CB8AC3E}">
        <p14:creationId xmlns:p14="http://schemas.microsoft.com/office/powerpoint/2010/main" val="1922636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B95BA-EF2C-2FA1-BB86-C883CA3F5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8797E4CA-6989-4B60-F341-55C6FD446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4"/>
          <a:stretch/>
        </p:blipFill>
        <p:spPr>
          <a:xfrm>
            <a:off x="6464214" y="1612376"/>
            <a:ext cx="2748194" cy="3978490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EDAE2D7-F4B7-883A-427D-EF3709EE2A20}"/>
              </a:ext>
            </a:extLst>
          </p:cNvPr>
          <p:cNvCxnSpPr/>
          <p:nvPr/>
        </p:nvCxnSpPr>
        <p:spPr>
          <a:xfrm>
            <a:off x="928141" y="1131376"/>
            <a:ext cx="10515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re 1">
            <a:extLst>
              <a:ext uri="{FF2B5EF4-FFF2-40B4-BE49-F238E27FC236}">
                <a16:creationId xmlns:a16="http://schemas.microsoft.com/office/drawing/2014/main" id="{4B8A3387-7B78-098E-0395-ADF883C91CA9}"/>
              </a:ext>
            </a:extLst>
          </p:cNvPr>
          <p:cNvSpPr txBox="1">
            <a:spLocks/>
          </p:cNvSpPr>
          <p:nvPr/>
        </p:nvSpPr>
        <p:spPr>
          <a:xfrm>
            <a:off x="10114613" y="442616"/>
            <a:ext cx="1329128" cy="68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000" b="1" dirty="0"/>
              <a:t>Kit Média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19FBBD31-4016-AE44-AC7F-6D7E1300E5E9}"/>
              </a:ext>
            </a:extLst>
          </p:cNvPr>
          <p:cNvSpPr txBox="1">
            <a:spLocks/>
          </p:cNvSpPr>
          <p:nvPr/>
        </p:nvSpPr>
        <p:spPr>
          <a:xfrm>
            <a:off x="838200" y="434740"/>
            <a:ext cx="3566589" cy="68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000" b="1" dirty="0"/>
              <a:t>Collaboration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BDE1E5B-9B71-25ED-6542-29EFB15AB298}"/>
              </a:ext>
            </a:extLst>
          </p:cNvPr>
          <p:cNvSpPr/>
          <p:nvPr/>
        </p:nvSpPr>
        <p:spPr>
          <a:xfrm>
            <a:off x="928141" y="6099374"/>
            <a:ext cx="323886" cy="323886"/>
          </a:xfrm>
          <a:custGeom>
            <a:avLst/>
            <a:gdLst/>
            <a:ahLst/>
            <a:cxnLst/>
            <a:rect l="l" t="t" r="r" b="b"/>
            <a:pathLst>
              <a:path w="523106" h="523106">
                <a:moveTo>
                  <a:pt x="0" y="0"/>
                </a:moveTo>
                <a:lnTo>
                  <a:pt x="523106" y="0"/>
                </a:lnTo>
                <a:lnTo>
                  <a:pt x="523106" y="523106"/>
                </a:lnTo>
                <a:lnTo>
                  <a:pt x="0" y="5231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692ECA0-8F44-810A-E498-37CFF8362D55}"/>
              </a:ext>
            </a:extLst>
          </p:cNvPr>
          <p:cNvSpPr txBox="1">
            <a:spLocks/>
          </p:cNvSpPr>
          <p:nvPr/>
        </p:nvSpPr>
        <p:spPr>
          <a:xfrm>
            <a:off x="1260647" y="5906150"/>
            <a:ext cx="2369695" cy="68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000" dirty="0"/>
              <a:t>@kyllianbenardd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A9974E3-39C4-9AAD-DDCB-7A477305B76F}"/>
              </a:ext>
            </a:extLst>
          </p:cNvPr>
          <p:cNvGrpSpPr/>
          <p:nvPr/>
        </p:nvGrpSpPr>
        <p:grpSpPr>
          <a:xfrm>
            <a:off x="9378567" y="4293354"/>
            <a:ext cx="607192" cy="536537"/>
            <a:chOff x="1139537" y="3283327"/>
            <a:chExt cx="607192" cy="536537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1EAE3D2B-533F-4C06-E2C8-D5B99AD8F3D4}"/>
                </a:ext>
              </a:extLst>
            </p:cNvPr>
            <p:cNvSpPr/>
            <p:nvPr/>
          </p:nvSpPr>
          <p:spPr>
            <a:xfrm>
              <a:off x="1139537" y="3283327"/>
              <a:ext cx="607192" cy="536537"/>
            </a:xfrm>
            <a:custGeom>
              <a:avLst/>
              <a:gdLst/>
              <a:ahLst/>
              <a:cxnLst/>
              <a:rect l="l" t="t" r="r" b="b"/>
              <a:pathLst>
                <a:path w="1010416" h="892840">
                  <a:moveTo>
                    <a:pt x="0" y="0"/>
                  </a:moveTo>
                  <a:lnTo>
                    <a:pt x="1010416" y="0"/>
                  </a:lnTo>
                  <a:lnTo>
                    <a:pt x="1010416" y="892840"/>
                  </a:lnTo>
                  <a:lnTo>
                    <a:pt x="0" y="892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DC5110DA-9176-D3C3-E1AA-83A21203B9C5}"/>
                </a:ext>
              </a:extLst>
            </p:cNvPr>
            <p:cNvSpPr/>
            <p:nvPr/>
          </p:nvSpPr>
          <p:spPr>
            <a:xfrm>
              <a:off x="1300429" y="3414537"/>
              <a:ext cx="269216" cy="183403"/>
            </a:xfrm>
            <a:custGeom>
              <a:avLst/>
              <a:gdLst/>
              <a:ahLst/>
              <a:cxnLst/>
              <a:rect l="l" t="t" r="r" b="b"/>
              <a:pathLst>
                <a:path w="456332" h="310876">
                  <a:moveTo>
                    <a:pt x="0" y="0"/>
                  </a:moveTo>
                  <a:lnTo>
                    <a:pt x="456332" y="0"/>
                  </a:lnTo>
                  <a:lnTo>
                    <a:pt x="456332" y="310876"/>
                  </a:lnTo>
                  <a:lnTo>
                    <a:pt x="0" y="310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Freeform 4">
            <a:extLst>
              <a:ext uri="{FF2B5EF4-FFF2-40B4-BE49-F238E27FC236}">
                <a16:creationId xmlns:a16="http://schemas.microsoft.com/office/drawing/2014/main" id="{F60B37E3-349A-7AC1-CA72-1A7FA40F21F7}"/>
              </a:ext>
            </a:extLst>
          </p:cNvPr>
          <p:cNvSpPr/>
          <p:nvPr/>
        </p:nvSpPr>
        <p:spPr>
          <a:xfrm>
            <a:off x="9378567" y="4983609"/>
            <a:ext cx="607192" cy="536536"/>
          </a:xfrm>
          <a:custGeom>
            <a:avLst/>
            <a:gdLst/>
            <a:ahLst/>
            <a:cxnLst/>
            <a:rect l="l" t="t" r="r" b="b"/>
            <a:pathLst>
              <a:path w="786211" h="694724">
                <a:moveTo>
                  <a:pt x="0" y="0"/>
                </a:moveTo>
                <a:lnTo>
                  <a:pt x="786211" y="0"/>
                </a:lnTo>
                <a:lnTo>
                  <a:pt x="786211" y="694725"/>
                </a:lnTo>
                <a:lnTo>
                  <a:pt x="0" y="6947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600A4AC2-8108-95E8-944C-A13754D49019}"/>
              </a:ext>
            </a:extLst>
          </p:cNvPr>
          <p:cNvSpPr txBox="1"/>
          <p:nvPr/>
        </p:nvSpPr>
        <p:spPr>
          <a:xfrm>
            <a:off x="10168012" y="4253704"/>
            <a:ext cx="1562796" cy="414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1M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cumulés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ea typeface="League Spartan"/>
              <a:cs typeface="Arial" panose="020B0604020202020204" pitchFamily="34" charset="0"/>
              <a:sym typeface="League Spartan"/>
            </a:endParaRP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9465FD37-CF4B-AE31-8A5C-AA2275C5A67F}"/>
              </a:ext>
            </a:extLst>
          </p:cNvPr>
          <p:cNvSpPr txBox="1"/>
          <p:nvPr/>
        </p:nvSpPr>
        <p:spPr>
          <a:xfrm>
            <a:off x="10168011" y="4934657"/>
            <a:ext cx="1746895" cy="414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70K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cumulés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ea typeface="League Spartan"/>
              <a:cs typeface="Arial" panose="020B0604020202020204" pitchFamily="34" charset="0"/>
              <a:sym typeface="League Spartan"/>
            </a:endParaRPr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C6E42936-26A6-D4B0-6B3B-9E1887DE5E0F}"/>
              </a:ext>
            </a:extLst>
          </p:cNvPr>
          <p:cNvSpPr txBox="1"/>
          <p:nvPr/>
        </p:nvSpPr>
        <p:spPr>
          <a:xfrm>
            <a:off x="928141" y="1434840"/>
            <a:ext cx="4381894" cy="888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Collaboration avec American Shop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en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 2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vidéos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League Spartan"/>
                <a:cs typeface="Arial" panose="020B0604020202020204" pitchFamily="34" charset="0"/>
                <a:sym typeface="League Spart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0417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élogramme 1">
            <a:extLst>
              <a:ext uri="{FF2B5EF4-FFF2-40B4-BE49-F238E27FC236}">
                <a16:creationId xmlns:a16="http://schemas.microsoft.com/office/drawing/2014/main" id="{3A64347F-32B7-8B39-8E68-08B1CD799BA4}"/>
              </a:ext>
            </a:extLst>
          </p:cNvPr>
          <p:cNvSpPr/>
          <p:nvPr/>
        </p:nvSpPr>
        <p:spPr>
          <a:xfrm>
            <a:off x="4649974" y="1135251"/>
            <a:ext cx="2892050" cy="393207"/>
          </a:xfrm>
          <a:prstGeom prst="parallelogram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u="sng">
                <a:solidFill>
                  <a:schemeClr val="bg1"/>
                </a:solidFill>
                <a:latin typeface="Arial" panose="020B0604020202020204" pitchFamily="34" charset="0"/>
              </a:rPr>
              <a:t>CONTACT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E32627-9E5E-B5E6-089C-F2DF8EF90B4A}"/>
              </a:ext>
            </a:extLst>
          </p:cNvPr>
          <p:cNvSpPr/>
          <p:nvPr/>
        </p:nvSpPr>
        <p:spPr>
          <a:xfrm>
            <a:off x="4227780" y="2033181"/>
            <a:ext cx="3736438" cy="2791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</a:rPr>
              <a:t>agence@odynous.com</a:t>
            </a:r>
          </a:p>
          <a:p>
            <a:pPr algn="ctr"/>
            <a:endParaRPr lang="fr-FR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</a:rPr>
              <a:t>06 37 69 55 49</a:t>
            </a:r>
            <a:endParaRPr lang="fr-FR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fr-FR" dirty="0">
              <a:solidFill>
                <a:schemeClr val="tx1"/>
              </a:solidFill>
              <a:latin typeface="Arial"/>
              <a:ea typeface="+mn-lt"/>
              <a:cs typeface="Arial"/>
            </a:endParaRPr>
          </a:p>
          <a:p>
            <a:pPr algn="ctr"/>
            <a:r>
              <a:rPr lang="fr-FR" dirty="0">
                <a:solidFill>
                  <a:schemeClr val="tx1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https://odynous.com/</a:t>
            </a:r>
            <a:endParaRPr lang="fr-FR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fr-FR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</a:rPr>
              <a:t>15 Rue Thibaud, Paris 75014</a:t>
            </a:r>
          </a:p>
          <a:p>
            <a:pPr algn="ctr"/>
            <a:endParaRPr lang="fr-FR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2591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6309cca-3cfb-4f3b-8452-7a26ed0fccae">
      <Terms xmlns="http://schemas.microsoft.com/office/infopath/2007/PartnerControls"/>
    </lcf76f155ced4ddcb4097134ff3c332f>
    <TaxCatchAll xmlns="b00baae6-9df4-43de-8468-6fb772d1ab2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33C71F4418F64AAF6B99CACCBB547D" ma:contentTypeVersion="17" ma:contentTypeDescription="Crée un document." ma:contentTypeScope="" ma:versionID="5dbe7ae74b2a57004eb58db585f4f4b7">
  <xsd:schema xmlns:xsd="http://www.w3.org/2001/XMLSchema" xmlns:xs="http://www.w3.org/2001/XMLSchema" xmlns:p="http://schemas.microsoft.com/office/2006/metadata/properties" xmlns:ns2="16309cca-3cfb-4f3b-8452-7a26ed0fccae" xmlns:ns3="b00baae6-9df4-43de-8468-6fb772d1ab2e" targetNamespace="http://schemas.microsoft.com/office/2006/metadata/properties" ma:root="true" ma:fieldsID="c38f5aa1716a3eed7d41f65621737c7b" ns2:_="" ns3:_="">
    <xsd:import namespace="16309cca-3cfb-4f3b-8452-7a26ed0fccae"/>
    <xsd:import namespace="b00baae6-9df4-43de-8468-6fb772d1ab2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309cca-3cfb-4f3b-8452-7a26ed0fcc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13f036bd-5584-41d9-8189-e18e948668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0baae6-9df4-43de-8468-6fb772d1ab2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bc01d6b-9956-4cfb-a0e3-17fd9c390554}" ma:internalName="TaxCatchAll" ma:showField="CatchAllData" ma:web="b00baae6-9df4-43de-8468-6fb772d1ab2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670C3D-948C-45D9-AFE8-E6DB9662CD01}">
  <ds:schemaRefs>
    <ds:schemaRef ds:uri="16309cca-3cfb-4f3b-8452-7a26ed0fccae"/>
    <ds:schemaRef ds:uri="b00baae6-9df4-43de-8468-6fb772d1ab2e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DF9309E-3514-4928-BE59-397D418FD7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0F5D6A-FF54-4DDE-AB63-1E0328DEB8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309cca-3cfb-4f3b-8452-7a26ed0fccae"/>
    <ds:schemaRef ds:uri="b00baae6-9df4-43de-8468-6fb772d1ab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332</Words>
  <Application>Microsoft Office PowerPoint</Application>
  <PresentationFormat>Grand écran</PresentationFormat>
  <Paragraphs>68</Paragraphs>
  <Slides>10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Thème Office</vt:lpstr>
      <vt:lpstr>Présentation PowerPoint</vt:lpstr>
      <vt:lpstr>Présentation PowerPoint</vt:lpstr>
      <vt:lpstr>@kyllianbenardd</vt:lpstr>
      <vt:lpstr>@kyllianbenardd</vt:lpstr>
      <vt:lpstr>@kyllianbenardd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Ulysse Chabredier</dc:creator>
  <cp:lastModifiedBy>Paul Wirtz</cp:lastModifiedBy>
  <cp:revision>33</cp:revision>
  <dcterms:created xsi:type="dcterms:W3CDTF">2024-02-20T10:18:07Z</dcterms:created>
  <dcterms:modified xsi:type="dcterms:W3CDTF">2025-04-17T10:35:40Z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0x0101004D33C71F4418F64AAF6B99CACCBB547D</vt:lpwstr>
  </property>
  <property fmtid="{D5CDD505-2E9C-101B-9397-08002B2CF9AE}" pid="3" name="MediaServiceImageTags">
    <vt:lpwstr/>
  </property>
</Properties>
</file>